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10058400" cx="7772400"/>
  <p:notesSz cx="7772400" cy="100584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9E45030-AD36-4EE6-8BB7-AFF2B83B84F9}">
  <a:tblStyle styleId="{A9E45030-AD36-4EE6-8BB7-AFF2B83B84F9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>
                  <a:alpha val="0"/>
                </a:srgbClr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1C606EB3-EE1D-482E-92FD-A2CD5D7D91C7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1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3" name="Google Shape;153;p2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6" name="Google Shape;446;p3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4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46" name="Google Shape;746;p4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5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27" name="Google Shape;1127;p5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6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2" name="Google Shape;1542;p6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p7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31" name="Google Shape;1931;p7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6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8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8" name="Google Shape;2268;p8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0" name="Shape 2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1" name="Google Shape;2401;p9:notes"/>
          <p:cNvSpPr txBox="1"/>
          <p:nvPr>
            <p:ph idx="1" type="body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02" name="Google Shape;2402;p9:notes"/>
          <p:cNvSpPr/>
          <p:nvPr>
            <p:ph idx="2" type="sldImg"/>
          </p:nvPr>
        </p:nvSpPr>
        <p:spPr>
          <a:xfrm>
            <a:off x="1295650" y="754375"/>
            <a:ext cx="5181850" cy="37719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/>
          <p:nvPr>
            <p:ph type="title"/>
          </p:nvPr>
        </p:nvSpPr>
        <p:spPr>
          <a:xfrm>
            <a:off x="518159" y="7040880"/>
            <a:ext cx="5395557" cy="83121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2040"/>
              <a:buFont typeface="Trebuchet MS"/>
              <a:buNone/>
              <a:defRPr b="0" sz="204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1"/>
          <p:cNvSpPr/>
          <p:nvPr>
            <p:ph idx="2" type="pic"/>
          </p:nvPr>
        </p:nvSpPr>
        <p:spPr>
          <a:xfrm>
            <a:off x="518159" y="894080"/>
            <a:ext cx="5395557" cy="5640386"/>
          </a:xfrm>
          <a:prstGeom prst="rect">
            <a:avLst/>
          </a:prstGeom>
          <a:noFill/>
          <a:ln>
            <a:noFill/>
          </a:ln>
        </p:spPr>
      </p:sp>
      <p:sp>
        <p:nvSpPr>
          <p:cNvPr id="90" name="Google Shape;90;p11"/>
          <p:cNvSpPr txBox="1"/>
          <p:nvPr>
            <p:ph idx="1" type="body"/>
          </p:nvPr>
        </p:nvSpPr>
        <p:spPr>
          <a:xfrm>
            <a:off x="518159" y="7872096"/>
            <a:ext cx="5395557" cy="9885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 sz="1020"/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 sz="1020"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80"/>
              <a:buNone/>
              <a:defRPr sz="850"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9pPr>
          </a:lstStyle>
          <a:p/>
        </p:txBody>
      </p:sp>
      <p:sp>
        <p:nvSpPr>
          <p:cNvPr id="91" name="Google Shape;91;p11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1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escripción">
  <p:cSld name="Título y descripción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>
            <a:off x="518160" y="894080"/>
            <a:ext cx="5395557" cy="49919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740"/>
              <a:buFont typeface="Trebuchet MS"/>
              <a:buNone/>
              <a:defRPr b="0" sz="374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518160" y="6556586"/>
            <a:ext cx="5395557" cy="2304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 con descripción">
  <p:cSld name="Cita con descripción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658652" y="894080"/>
            <a:ext cx="5161355" cy="4433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740"/>
              <a:buFont typeface="Trebuchet MS"/>
              <a:buNone/>
              <a:defRPr b="0" sz="374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935913" y="5327227"/>
            <a:ext cx="4606833" cy="5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Font typeface="Trebuchet MS"/>
              <a:buNone/>
              <a:defRPr sz="136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2" type="body"/>
          </p:nvPr>
        </p:nvSpPr>
        <p:spPr>
          <a:xfrm>
            <a:off x="518159" y="6556586"/>
            <a:ext cx="5395558" cy="23040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13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3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07" name="Google Shape;107;p13"/>
          <p:cNvSpPr txBox="1"/>
          <p:nvPr/>
        </p:nvSpPr>
        <p:spPr>
          <a:xfrm>
            <a:off x="410305" y="1159221"/>
            <a:ext cx="388721" cy="857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850" lIns="77700" spcFirstLastPara="1" rIns="77700" wrap="square" tIns="3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es-419" sz="6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3"/>
          <p:cNvSpPr txBox="1"/>
          <p:nvPr/>
        </p:nvSpPr>
        <p:spPr>
          <a:xfrm>
            <a:off x="5735545" y="4233616"/>
            <a:ext cx="388721" cy="857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850" lIns="77700" spcFirstLastPara="1" rIns="77700" wrap="square" tIns="3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es-419" sz="6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rjeta de nombre">
  <p:cSld name="Tarjeta de nombr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518159" y="2833582"/>
            <a:ext cx="5395558" cy="38066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740"/>
              <a:buFont typeface="Trebuchet MS"/>
              <a:buNone/>
              <a:defRPr b="0" sz="374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518159" y="6640257"/>
            <a:ext cx="5395558" cy="2220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la tarjeta de nombre">
  <p:cSld name="Citar la tarjeta de nombre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type="title"/>
          </p:nvPr>
        </p:nvSpPr>
        <p:spPr>
          <a:xfrm>
            <a:off x="658652" y="894080"/>
            <a:ext cx="5161355" cy="4433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740"/>
              <a:buFont typeface="Trebuchet MS"/>
              <a:buNone/>
              <a:defRPr b="0" sz="374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518157" y="5886027"/>
            <a:ext cx="5395559" cy="7542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632"/>
              <a:buFont typeface="Trebuchet MS"/>
              <a:buNone/>
              <a:defRPr sz="2040">
                <a:solidFill>
                  <a:srgbClr val="3F3F3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18" name="Google Shape;118;p15"/>
          <p:cNvSpPr txBox="1"/>
          <p:nvPr>
            <p:ph idx="2" type="body"/>
          </p:nvPr>
        </p:nvSpPr>
        <p:spPr>
          <a:xfrm>
            <a:off x="518159" y="6640257"/>
            <a:ext cx="5395558" cy="2220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9" name="Google Shape;119;p15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5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  <p:sp>
        <p:nvSpPr>
          <p:cNvPr id="122" name="Google Shape;122;p15"/>
          <p:cNvSpPr txBox="1"/>
          <p:nvPr/>
        </p:nvSpPr>
        <p:spPr>
          <a:xfrm>
            <a:off x="410305" y="1159221"/>
            <a:ext cx="388721" cy="857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850" lIns="77700" spcFirstLastPara="1" rIns="77700" wrap="square" tIns="3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es-419" sz="6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5"/>
          <p:cNvSpPr txBox="1"/>
          <p:nvPr/>
        </p:nvSpPr>
        <p:spPr>
          <a:xfrm>
            <a:off x="5735545" y="4233616"/>
            <a:ext cx="388721" cy="857671"/>
          </a:xfrm>
          <a:prstGeom prst="rect">
            <a:avLst/>
          </a:prstGeom>
          <a:noFill/>
          <a:ln>
            <a:noFill/>
          </a:ln>
        </p:spPr>
        <p:txBody>
          <a:bodyPr anchorCtr="0" anchor="ctr" bIns="38850" lIns="77700" spcFirstLastPara="1" rIns="77700" wrap="square" tIns="388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es-419" sz="6800" u="none" cap="none" strike="noStrik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ro o falso">
  <p:cSld name="Verdadero o falso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6"/>
          <p:cNvSpPr txBox="1"/>
          <p:nvPr>
            <p:ph type="title"/>
          </p:nvPr>
        </p:nvSpPr>
        <p:spPr>
          <a:xfrm>
            <a:off x="523471" y="894080"/>
            <a:ext cx="5390245" cy="44331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740"/>
              <a:buFont typeface="Trebuchet MS"/>
              <a:buNone/>
              <a:defRPr b="0" sz="374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6"/>
          <p:cNvSpPr txBox="1"/>
          <p:nvPr>
            <p:ph idx="1" type="body"/>
          </p:nvPr>
        </p:nvSpPr>
        <p:spPr>
          <a:xfrm>
            <a:off x="518157" y="5886027"/>
            <a:ext cx="5395559" cy="75423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632"/>
              <a:buFont typeface="Trebuchet MS"/>
              <a:buNone/>
              <a:defRPr sz="2040">
                <a:solidFill>
                  <a:schemeClr val="accent1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Font typeface="Trebuchet MS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Font typeface="Trebuchet MS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Font typeface="Trebuchet MS"/>
              <a:buNone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27" name="Google Shape;127;p16"/>
          <p:cNvSpPr txBox="1"/>
          <p:nvPr>
            <p:ph idx="2" type="body"/>
          </p:nvPr>
        </p:nvSpPr>
        <p:spPr>
          <a:xfrm>
            <a:off x="518159" y="6640257"/>
            <a:ext cx="5395558" cy="222040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8" name="Google Shape;128;p16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 txBox="1"/>
          <p:nvPr>
            <p:ph type="title"/>
          </p:nvPr>
        </p:nvSpPr>
        <p:spPr>
          <a:xfrm>
            <a:off x="518160" y="894080"/>
            <a:ext cx="5395556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17"/>
          <p:cNvSpPr txBox="1"/>
          <p:nvPr>
            <p:ph idx="1" type="body"/>
          </p:nvPr>
        </p:nvSpPr>
        <p:spPr>
          <a:xfrm rot="5400000">
            <a:off x="370038" y="3316987"/>
            <a:ext cx="5691800" cy="539555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4" name="Google Shape;134;p17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 rot="5400000">
            <a:off x="1645646" y="4329150"/>
            <a:ext cx="7702128" cy="8319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 rot="5400000">
            <a:off x="-1125019" y="2537259"/>
            <a:ext cx="7702128" cy="44157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0" name="Google Shape;140;p18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18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8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showMasterSp="0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3"/>
          <p:cNvGrpSpPr/>
          <p:nvPr/>
        </p:nvGrpSpPr>
        <p:grpSpPr>
          <a:xfrm>
            <a:off x="-7196" y="-12419"/>
            <a:ext cx="7795619" cy="10083238"/>
            <a:chOff x="-8466" y="-8468"/>
            <a:chExt cx="9171316" cy="6874935"/>
          </a:xfrm>
        </p:grpSpPr>
        <p:cxnSp>
          <p:nvCxnSpPr>
            <p:cNvPr id="28" name="Google Shape;28;p3"/>
            <p:cNvCxnSpPr/>
            <p:nvPr/>
          </p:nvCxnSpPr>
          <p:spPr>
            <a:xfrm flipH="1" rot="10800000">
              <a:off x="5130830" y="4175605"/>
              <a:ext cx="4022475" cy="2682396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019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9" name="Google Shape;29;p3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019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30" name="Google Shape;30;p3"/>
            <p:cNvSpPr/>
            <p:nvPr/>
          </p:nvSpPr>
          <p:spPr>
            <a:xfrm>
              <a:off x="6891896" y="1"/>
              <a:ext cx="2269442" cy="6866466"/>
            </a:xfrm>
            <a:custGeom>
              <a:rect b="b" l="l" r="r" t="t"/>
              <a:pathLst>
                <a:path extrusionOk="0" h="6866466" w="2269442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7205158" y="-8467"/>
              <a:ext cx="1948147" cy="6866467"/>
            </a:xfrm>
            <a:custGeom>
              <a:rect b="b" l="l" r="r" t="t"/>
              <a:pathLst>
                <a:path extrusionOk="0" h="6866467" w="194814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6637896" y="3920066"/>
              <a:ext cx="2513565" cy="2937933"/>
            </a:xfrm>
            <a:custGeom>
              <a:rect b="b" l="l" r="r" t="t"/>
              <a:pathLst>
                <a:path extrusionOk="0" h="3810000" w="3259667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7010429" y="-8467"/>
              <a:ext cx="2142876" cy="6866467"/>
            </a:xfrm>
            <a:custGeom>
              <a:rect b="b" l="l" r="r" t="t"/>
              <a:pathLst>
                <a:path extrusionOk="0" h="6866467" w="28532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3512">
                <a:alpha val="49019"/>
              </a:srgbClr>
            </a:solidFill>
            <a:ln>
              <a:noFill/>
            </a:ln>
          </p:spPr>
        </p:sp>
        <p:sp>
          <p:nvSpPr>
            <p:cNvPr id="34" name="Google Shape;34;p3"/>
            <p:cNvSpPr/>
            <p:nvPr/>
          </p:nvSpPr>
          <p:spPr>
            <a:xfrm>
              <a:off x="8295776" y="-8467"/>
              <a:ext cx="857530" cy="6866467"/>
            </a:xfrm>
            <a:custGeom>
              <a:rect b="b" l="l" r="r" t="t"/>
              <a:pathLst>
                <a:path extrusionOk="0" h="6866467" w="1286933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43512">
                <a:alpha val="6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8094165" y="-8468"/>
              <a:ext cx="1066770" cy="6866467"/>
            </a:xfrm>
            <a:custGeom>
              <a:rect b="b" l="l" r="r" t="t"/>
              <a:pathLst>
                <a:path extrusionOk="0" h="6866467" w="1270244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230C">
                <a:alpha val="8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8068764" y="4893733"/>
              <a:ext cx="1094086" cy="1964267"/>
            </a:xfrm>
            <a:custGeom>
              <a:rect b="b" l="l" r="r" t="t"/>
              <a:pathLst>
                <a:path extrusionOk="0" h="3268133" w="18203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78230C">
                <a:alpha val="7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-8466" y="-8468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rgbClr val="B43512">
                <a:alpha val="83921"/>
              </a:srgbClr>
            </a:solidFill>
            <a:ln>
              <a:noFill/>
            </a:ln>
          </p:spPr>
        </p:sp>
      </p:grpSp>
      <p:sp>
        <p:nvSpPr>
          <p:cNvPr id="38" name="Google Shape;38;p3"/>
          <p:cNvSpPr txBox="1"/>
          <p:nvPr>
            <p:ph type="ctrTitle"/>
          </p:nvPr>
        </p:nvSpPr>
        <p:spPr>
          <a:xfrm>
            <a:off x="961006" y="3526650"/>
            <a:ext cx="4952711" cy="24145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4590"/>
              <a:buFont typeface="Trebuchet MS"/>
              <a:buNone/>
              <a:defRPr sz="4590">
                <a:solidFill>
                  <a:srgbClr val="B4351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"/>
          <p:cNvSpPr txBox="1"/>
          <p:nvPr>
            <p:ph idx="1" type="subTitle"/>
          </p:nvPr>
        </p:nvSpPr>
        <p:spPr>
          <a:xfrm>
            <a:off x="961006" y="5941224"/>
            <a:ext cx="4952711" cy="160878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0" name="Google Shape;40;p3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>
  <p:cSld name="Título y objetos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4"/>
          <p:cNvSpPr txBox="1"/>
          <p:nvPr>
            <p:ph type="title"/>
          </p:nvPr>
        </p:nvSpPr>
        <p:spPr>
          <a:xfrm>
            <a:off x="518160" y="894080"/>
            <a:ext cx="5395556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060"/>
              <a:buFont typeface="Trebuchet MS"/>
              <a:buNone/>
              <a:defRPr sz="306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4"/>
          <p:cNvSpPr txBox="1"/>
          <p:nvPr>
            <p:ph idx="1" type="body"/>
          </p:nvPr>
        </p:nvSpPr>
        <p:spPr>
          <a:xfrm>
            <a:off x="518159" y="3168866"/>
            <a:ext cx="5395557" cy="5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46" name="Google Shape;46;p4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type="title"/>
          </p:nvPr>
        </p:nvSpPr>
        <p:spPr>
          <a:xfrm>
            <a:off x="518159" y="3961274"/>
            <a:ext cx="5395558" cy="267898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400"/>
              <a:buFont typeface="Trebuchet MS"/>
              <a:buNone/>
              <a:defRPr b="0" sz="34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" type="body"/>
          </p:nvPr>
        </p:nvSpPr>
        <p:spPr>
          <a:xfrm>
            <a:off x="518159" y="6640257"/>
            <a:ext cx="5395558" cy="12619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360"/>
              <a:buNone/>
              <a:defRPr sz="17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sz="153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sz="136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2" name="Google Shape;52;p5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518160" y="894080"/>
            <a:ext cx="5395557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" type="body"/>
          </p:nvPr>
        </p:nvSpPr>
        <p:spPr>
          <a:xfrm>
            <a:off x="518160" y="3168864"/>
            <a:ext cx="2624893" cy="5691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6324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Char char="►"/>
              <a:defRPr sz="1530"/>
            </a:lvl1pPr>
            <a:lvl2pPr indent="-297687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Char char="►"/>
              <a:defRPr sz="1360"/>
            </a:lvl2pPr>
            <a:lvl3pPr indent="-289052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Char char="►"/>
              <a:defRPr sz="1190"/>
            </a:lvl3pPr>
            <a:lvl4pPr indent="-280416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4pPr>
            <a:lvl5pPr indent="-280416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5pPr>
            <a:lvl6pPr indent="-280416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6pPr>
            <a:lvl7pPr indent="-280416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7pPr>
            <a:lvl8pPr indent="-280415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8pPr>
            <a:lvl9pPr indent="-280415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9pPr>
          </a:lstStyle>
          <a:p/>
        </p:txBody>
      </p:sp>
      <p:sp>
        <p:nvSpPr>
          <p:cNvPr id="58" name="Google Shape;58;p6"/>
          <p:cNvSpPr txBox="1"/>
          <p:nvPr>
            <p:ph idx="2" type="body"/>
          </p:nvPr>
        </p:nvSpPr>
        <p:spPr>
          <a:xfrm>
            <a:off x="3288823" y="3168866"/>
            <a:ext cx="2624894" cy="5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6324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Char char="►"/>
              <a:defRPr sz="1530"/>
            </a:lvl1pPr>
            <a:lvl2pPr indent="-297687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Char char="►"/>
              <a:defRPr sz="1360"/>
            </a:lvl2pPr>
            <a:lvl3pPr indent="-289052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Char char="►"/>
              <a:defRPr sz="1190"/>
            </a:lvl3pPr>
            <a:lvl4pPr indent="-280416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4pPr>
            <a:lvl5pPr indent="-280416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5pPr>
            <a:lvl6pPr indent="-280416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6pPr>
            <a:lvl7pPr indent="-280416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7pPr>
            <a:lvl8pPr indent="-280415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8pPr>
            <a:lvl9pPr indent="-280415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816"/>
              <a:buChar char="►"/>
              <a:defRPr sz="1020"/>
            </a:lvl9pPr>
          </a:lstStyle>
          <a:p/>
        </p:txBody>
      </p:sp>
      <p:sp>
        <p:nvSpPr>
          <p:cNvPr id="59" name="Google Shape;59;p6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7"/>
          <p:cNvSpPr txBox="1"/>
          <p:nvPr>
            <p:ph type="title"/>
          </p:nvPr>
        </p:nvSpPr>
        <p:spPr>
          <a:xfrm>
            <a:off x="518160" y="894080"/>
            <a:ext cx="5395556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060"/>
              <a:buFont typeface="Trebuchet M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" type="body"/>
          </p:nvPr>
        </p:nvSpPr>
        <p:spPr>
          <a:xfrm>
            <a:off x="518159" y="3169442"/>
            <a:ext cx="2627071" cy="8451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632"/>
              <a:buNone/>
              <a:defRPr b="0" sz="2040"/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360"/>
              <a:buNone/>
              <a:defRPr b="1" sz="1700"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b="1" sz="1530"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9pPr>
          </a:lstStyle>
          <a:p/>
        </p:txBody>
      </p:sp>
      <p:sp>
        <p:nvSpPr>
          <p:cNvPr id="65" name="Google Shape;65;p7"/>
          <p:cNvSpPr txBox="1"/>
          <p:nvPr>
            <p:ph idx="2" type="body"/>
          </p:nvPr>
        </p:nvSpPr>
        <p:spPr>
          <a:xfrm>
            <a:off x="518159" y="4014628"/>
            <a:ext cx="2627071" cy="4846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3" type="body"/>
          </p:nvPr>
        </p:nvSpPr>
        <p:spPr>
          <a:xfrm>
            <a:off x="3286644" y="3169442"/>
            <a:ext cx="2627071" cy="84518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632"/>
              <a:buNone/>
              <a:defRPr b="0" sz="2040"/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360"/>
              <a:buNone/>
              <a:defRPr b="1" sz="1700"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224"/>
              <a:buNone/>
              <a:defRPr b="1" sz="1530"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088"/>
              <a:buNone/>
              <a:defRPr b="1" sz="1360"/>
            </a:lvl9pPr>
          </a:lstStyle>
          <a:p/>
        </p:txBody>
      </p:sp>
      <p:sp>
        <p:nvSpPr>
          <p:cNvPr id="67" name="Google Shape;67;p7"/>
          <p:cNvSpPr txBox="1"/>
          <p:nvPr>
            <p:ph idx="4" type="body"/>
          </p:nvPr>
        </p:nvSpPr>
        <p:spPr>
          <a:xfrm>
            <a:off x="3286644" y="4014628"/>
            <a:ext cx="2627071" cy="48460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/>
          <p:nvPr>
            <p:ph type="title"/>
          </p:nvPr>
        </p:nvSpPr>
        <p:spPr>
          <a:xfrm>
            <a:off x="518159" y="894080"/>
            <a:ext cx="5395557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8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 txBox="1"/>
          <p:nvPr>
            <p:ph type="title"/>
          </p:nvPr>
        </p:nvSpPr>
        <p:spPr>
          <a:xfrm>
            <a:off x="518159" y="2197953"/>
            <a:ext cx="2371655" cy="187508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1700"/>
              <a:buFont typeface="Trebuchet MS"/>
              <a:buNone/>
              <a:defRPr sz="1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0"/>
          <p:cNvSpPr txBox="1"/>
          <p:nvPr>
            <p:ph idx="1" type="body"/>
          </p:nvPr>
        </p:nvSpPr>
        <p:spPr>
          <a:xfrm>
            <a:off x="3035584" y="755224"/>
            <a:ext cx="2878131" cy="8105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83" name="Google Shape;83;p10"/>
          <p:cNvSpPr txBox="1"/>
          <p:nvPr>
            <p:ph idx="2" type="body"/>
          </p:nvPr>
        </p:nvSpPr>
        <p:spPr>
          <a:xfrm>
            <a:off x="518159" y="4073035"/>
            <a:ext cx="2371655" cy="37905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952"/>
              <a:buNone/>
              <a:defRPr sz="1190"/>
            </a:lvl1pPr>
            <a:lvl2pPr indent="-228600" lvl="1" marL="914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714"/>
              <a:buNone/>
              <a:defRPr sz="893"/>
            </a:lvl2pPr>
            <a:lvl3pPr indent="-228600" lvl="2" marL="1371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612"/>
              <a:buNone/>
              <a:defRPr sz="765"/>
            </a:lvl3pPr>
            <a:lvl4pPr indent="-228600" lvl="3" marL="1828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4pPr>
            <a:lvl5pPr indent="-228600" lvl="4" marL="22860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5pPr>
            <a:lvl6pPr indent="-228600" lvl="5" marL="27432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6pPr>
            <a:lvl7pPr indent="-228600" lvl="6" marL="32004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7pPr>
            <a:lvl8pPr indent="-228600" lvl="7" marL="36576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8pPr>
            <a:lvl9pPr indent="-228600" lvl="8" marL="411480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SzPts val="510"/>
              <a:buNone/>
              <a:defRPr sz="638"/>
            </a:lvl9pPr>
          </a:lstStyle>
          <a:p/>
        </p:txBody>
      </p:sp>
      <p:sp>
        <p:nvSpPr>
          <p:cNvPr id="84" name="Google Shape;84;p10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7196" y="-12419"/>
            <a:ext cx="7795619" cy="10083238"/>
            <a:chOff x="-8467" y="-8468"/>
            <a:chExt cx="9171317" cy="6874935"/>
          </a:xfrm>
        </p:grpSpPr>
        <p:cxnSp>
          <p:nvCxnSpPr>
            <p:cNvPr id="7" name="Google Shape;7;p1"/>
            <p:cNvCxnSpPr/>
            <p:nvPr/>
          </p:nvCxnSpPr>
          <p:spPr>
            <a:xfrm flipH="1" rot="10800000">
              <a:off x="5130830" y="4175605"/>
              <a:ext cx="4022475" cy="2682396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019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>
              <a:off x="7042707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019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6891896" y="1"/>
              <a:ext cx="2269442" cy="6866466"/>
            </a:xfrm>
            <a:custGeom>
              <a:rect b="b" l="l" r="r" t="t"/>
              <a:pathLst>
                <a:path extrusionOk="0" h="6866466" w="2269442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490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10;p1"/>
            <p:cNvSpPr/>
            <p:nvPr/>
          </p:nvSpPr>
          <p:spPr>
            <a:xfrm>
              <a:off x="7205158" y="-8467"/>
              <a:ext cx="1948147" cy="6866467"/>
            </a:xfrm>
            <a:custGeom>
              <a:rect b="b" l="l" r="r" t="t"/>
              <a:pathLst>
                <a:path extrusionOk="0" h="6866467" w="194814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p1"/>
            <p:cNvSpPr/>
            <p:nvPr/>
          </p:nvSpPr>
          <p:spPr>
            <a:xfrm>
              <a:off x="6637896" y="3920066"/>
              <a:ext cx="2513565" cy="2937933"/>
            </a:xfrm>
            <a:custGeom>
              <a:rect b="b" l="l" r="r" t="t"/>
              <a:pathLst>
                <a:path extrusionOk="0" h="3810000" w="3259667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alpha val="7098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7010429" y="-8467"/>
              <a:ext cx="2142876" cy="6866467"/>
            </a:xfrm>
            <a:custGeom>
              <a:rect b="b" l="l" r="r" t="t"/>
              <a:pathLst>
                <a:path extrusionOk="0" h="6866467" w="28532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43512">
                <a:alpha val="49019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8295776" y="-8467"/>
              <a:ext cx="857530" cy="6866467"/>
            </a:xfrm>
            <a:custGeom>
              <a:rect b="b" l="l" r="r" t="t"/>
              <a:pathLst>
                <a:path extrusionOk="0" h="6866467" w="1286933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rgbClr val="B43512">
                <a:alpha val="65098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8094165" y="-8468"/>
              <a:ext cx="1066770" cy="6866467"/>
            </a:xfrm>
            <a:custGeom>
              <a:rect b="b" l="l" r="r" t="t"/>
              <a:pathLst>
                <a:path extrusionOk="0" h="6866467" w="1270244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8230C">
                <a:alpha val="8000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8068764" y="4893733"/>
              <a:ext cx="1094086" cy="1964267"/>
            </a:xfrm>
            <a:custGeom>
              <a:rect b="b" l="l" r="r" t="t"/>
              <a:pathLst>
                <a:path extrusionOk="0" h="3268133" w="18203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rgbClr val="78230C">
                <a:alpha val="74901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-8467" y="4013200"/>
              <a:ext cx="457200" cy="2853267"/>
            </a:xfrm>
            <a:custGeom>
              <a:rect b="b" l="l" r="r" t="t"/>
              <a:pathLst>
                <a:path extrusionOk="0" h="2853267" w="457200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rgbClr val="B43512">
                <a:alpha val="6901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518160" y="894080"/>
            <a:ext cx="5395556" cy="19371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43512"/>
              </a:buClr>
              <a:buSzPts val="3060"/>
              <a:buFont typeface="Trebuchet MS"/>
              <a:buNone/>
              <a:defRPr b="0" i="0" sz="3060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518159" y="3168866"/>
            <a:ext cx="5395557" cy="56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06324" lvl="0" marL="4572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1224"/>
              <a:buFont typeface="Noto Sans Symbols"/>
              <a:buChar char="►"/>
              <a:defRPr b="0" i="0" sz="153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97687" lvl="1" marL="9144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1088"/>
              <a:buFont typeface="Noto Sans Symbols"/>
              <a:buChar char="►"/>
              <a:defRPr b="0" i="0" sz="136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89052" lvl="2" marL="13716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952"/>
              <a:buFont typeface="Noto Sans Symbols"/>
              <a:buChar char="►"/>
              <a:defRPr b="0" i="0" sz="119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0416" lvl="3" marL="18288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0416" lvl="4" marL="22860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0416" lvl="5" marL="27432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0416" lvl="6" marL="32004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0415" lvl="7" marL="36576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0415" lvl="8" marL="4114800" marR="0" rtl="0" algn="l">
              <a:lnSpc>
                <a:spcPct val="100000"/>
              </a:lnSpc>
              <a:spcBef>
                <a:spcPts val="850"/>
              </a:spcBef>
              <a:spcAft>
                <a:spcPts val="0"/>
              </a:spcAft>
              <a:buClr>
                <a:srgbClr val="B43512"/>
              </a:buClr>
              <a:buSzPts val="816"/>
              <a:buFont typeface="Noto Sans Symbols"/>
              <a:buChar char="►"/>
              <a:defRPr b="0" i="0" sz="102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4594469" y="8860666"/>
            <a:ext cx="58151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518160" y="8860666"/>
            <a:ext cx="3929527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765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5477975" y="8860666"/>
            <a:ext cx="435742" cy="53551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65"/>
              <a:buFont typeface="Arial"/>
              <a:buNone/>
              <a:defRPr b="0" i="0" sz="765" u="none" cap="none" strike="noStrike">
                <a:solidFill>
                  <a:srgbClr val="B43512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.jpg"/></Relationships>
</file>

<file path=ppt/slides/_rels/slide2.xml.rels><?xml version="1.0" encoding="UTF-8" standalone="yes"?><Relationships xmlns="http://schemas.openxmlformats.org/package/2006/relationships"><Relationship Id="rId40" Type="http://schemas.openxmlformats.org/officeDocument/2006/relationships/image" Target="../media/image39.png"/><Relationship Id="rId42" Type="http://schemas.openxmlformats.org/officeDocument/2006/relationships/image" Target="../media/image45.png"/><Relationship Id="rId41" Type="http://schemas.openxmlformats.org/officeDocument/2006/relationships/image" Target="../media/image38.png"/><Relationship Id="rId44" Type="http://schemas.openxmlformats.org/officeDocument/2006/relationships/image" Target="../media/image42.png"/><Relationship Id="rId43" Type="http://schemas.openxmlformats.org/officeDocument/2006/relationships/image" Target="../media/image44.jpg"/><Relationship Id="rId46" Type="http://schemas.openxmlformats.org/officeDocument/2006/relationships/image" Target="../media/image47.png"/><Relationship Id="rId45" Type="http://schemas.openxmlformats.org/officeDocument/2006/relationships/image" Target="../media/image40.png"/><Relationship Id="rId107" Type="http://schemas.openxmlformats.org/officeDocument/2006/relationships/image" Target="../media/image109.jpg"/><Relationship Id="rId106" Type="http://schemas.openxmlformats.org/officeDocument/2006/relationships/image" Target="../media/image112.png"/><Relationship Id="rId105" Type="http://schemas.openxmlformats.org/officeDocument/2006/relationships/image" Target="../media/image114.png"/><Relationship Id="rId104" Type="http://schemas.openxmlformats.org/officeDocument/2006/relationships/image" Target="../media/image103.png"/><Relationship Id="rId109" Type="http://schemas.openxmlformats.org/officeDocument/2006/relationships/image" Target="../media/image116.png"/><Relationship Id="rId108" Type="http://schemas.openxmlformats.org/officeDocument/2006/relationships/image" Target="../media/image106.png"/><Relationship Id="rId48" Type="http://schemas.openxmlformats.org/officeDocument/2006/relationships/image" Target="../media/image57.png"/><Relationship Id="rId47" Type="http://schemas.openxmlformats.org/officeDocument/2006/relationships/image" Target="../media/image43.png"/><Relationship Id="rId49" Type="http://schemas.openxmlformats.org/officeDocument/2006/relationships/image" Target="../media/image46.png"/><Relationship Id="rId103" Type="http://schemas.openxmlformats.org/officeDocument/2006/relationships/image" Target="../media/image101.png"/><Relationship Id="rId102" Type="http://schemas.openxmlformats.org/officeDocument/2006/relationships/image" Target="../media/image99.png"/><Relationship Id="rId101" Type="http://schemas.openxmlformats.org/officeDocument/2006/relationships/image" Target="../media/image96.png"/><Relationship Id="rId100" Type="http://schemas.openxmlformats.org/officeDocument/2006/relationships/image" Target="../media/image110.png"/><Relationship Id="rId31" Type="http://schemas.openxmlformats.org/officeDocument/2006/relationships/image" Target="../media/image17.png"/><Relationship Id="rId30" Type="http://schemas.openxmlformats.org/officeDocument/2006/relationships/image" Target="../media/image16.png"/><Relationship Id="rId33" Type="http://schemas.openxmlformats.org/officeDocument/2006/relationships/image" Target="../media/image19.png"/><Relationship Id="rId32" Type="http://schemas.openxmlformats.org/officeDocument/2006/relationships/image" Target="../media/image31.png"/><Relationship Id="rId35" Type="http://schemas.openxmlformats.org/officeDocument/2006/relationships/image" Target="../media/image22.png"/><Relationship Id="rId34" Type="http://schemas.openxmlformats.org/officeDocument/2006/relationships/image" Target="../media/image41.png"/><Relationship Id="rId37" Type="http://schemas.openxmlformats.org/officeDocument/2006/relationships/image" Target="../media/image25.png"/><Relationship Id="rId36" Type="http://schemas.openxmlformats.org/officeDocument/2006/relationships/image" Target="../media/image56.png"/><Relationship Id="rId39" Type="http://schemas.openxmlformats.org/officeDocument/2006/relationships/image" Target="../media/image20.png"/><Relationship Id="rId38" Type="http://schemas.openxmlformats.org/officeDocument/2006/relationships/image" Target="../media/image24.png"/><Relationship Id="rId20" Type="http://schemas.openxmlformats.org/officeDocument/2006/relationships/image" Target="../media/image32.png"/><Relationship Id="rId22" Type="http://schemas.openxmlformats.org/officeDocument/2006/relationships/image" Target="../media/image18.png"/><Relationship Id="rId21" Type="http://schemas.openxmlformats.org/officeDocument/2006/relationships/image" Target="../media/image12.png"/><Relationship Id="rId24" Type="http://schemas.openxmlformats.org/officeDocument/2006/relationships/image" Target="../media/image13.png"/><Relationship Id="rId23" Type="http://schemas.openxmlformats.org/officeDocument/2006/relationships/image" Target="../media/image35.png"/><Relationship Id="rId129" Type="http://schemas.openxmlformats.org/officeDocument/2006/relationships/image" Target="../media/image132.jpg"/><Relationship Id="rId128" Type="http://schemas.openxmlformats.org/officeDocument/2006/relationships/image" Target="../media/image140.png"/><Relationship Id="rId127" Type="http://schemas.openxmlformats.org/officeDocument/2006/relationships/image" Target="../media/image127.png"/><Relationship Id="rId126" Type="http://schemas.openxmlformats.org/officeDocument/2006/relationships/image" Target="../media/image128.png"/><Relationship Id="rId26" Type="http://schemas.openxmlformats.org/officeDocument/2006/relationships/image" Target="../media/image34.png"/><Relationship Id="rId121" Type="http://schemas.openxmlformats.org/officeDocument/2006/relationships/image" Target="../media/image123.png"/><Relationship Id="rId25" Type="http://schemas.openxmlformats.org/officeDocument/2006/relationships/image" Target="../media/image15.png"/><Relationship Id="rId120" Type="http://schemas.openxmlformats.org/officeDocument/2006/relationships/image" Target="../media/image124.png"/><Relationship Id="rId28" Type="http://schemas.openxmlformats.org/officeDocument/2006/relationships/image" Target="../media/image14.png"/><Relationship Id="rId27" Type="http://schemas.openxmlformats.org/officeDocument/2006/relationships/image" Target="../media/image21.png"/><Relationship Id="rId125" Type="http://schemas.openxmlformats.org/officeDocument/2006/relationships/image" Target="../media/image129.png"/><Relationship Id="rId29" Type="http://schemas.openxmlformats.org/officeDocument/2006/relationships/image" Target="../media/image36.png"/><Relationship Id="rId124" Type="http://schemas.openxmlformats.org/officeDocument/2006/relationships/image" Target="../media/image122.png"/><Relationship Id="rId123" Type="http://schemas.openxmlformats.org/officeDocument/2006/relationships/image" Target="../media/image133.png"/><Relationship Id="rId122" Type="http://schemas.openxmlformats.org/officeDocument/2006/relationships/image" Target="../media/image121.png"/><Relationship Id="rId95" Type="http://schemas.openxmlformats.org/officeDocument/2006/relationships/image" Target="../media/image97.jpg"/><Relationship Id="rId94" Type="http://schemas.openxmlformats.org/officeDocument/2006/relationships/image" Target="../media/image108.png"/><Relationship Id="rId97" Type="http://schemas.openxmlformats.org/officeDocument/2006/relationships/image" Target="../media/image105.png"/><Relationship Id="rId96" Type="http://schemas.openxmlformats.org/officeDocument/2006/relationships/image" Target="../media/image94.png"/><Relationship Id="rId11" Type="http://schemas.openxmlformats.org/officeDocument/2006/relationships/image" Target="../media/image23.png"/><Relationship Id="rId99" Type="http://schemas.openxmlformats.org/officeDocument/2006/relationships/image" Target="../media/image98.png"/><Relationship Id="rId10" Type="http://schemas.openxmlformats.org/officeDocument/2006/relationships/image" Target="../media/image30.png"/><Relationship Id="rId98" Type="http://schemas.openxmlformats.org/officeDocument/2006/relationships/image" Target="../media/image100.png"/><Relationship Id="rId13" Type="http://schemas.openxmlformats.org/officeDocument/2006/relationships/image" Target="../media/image28.png"/><Relationship Id="rId12" Type="http://schemas.openxmlformats.org/officeDocument/2006/relationships/image" Target="../media/image26.png"/><Relationship Id="rId91" Type="http://schemas.openxmlformats.org/officeDocument/2006/relationships/image" Target="../media/image95.jpg"/><Relationship Id="rId90" Type="http://schemas.openxmlformats.org/officeDocument/2006/relationships/image" Target="../media/image87.png"/><Relationship Id="rId93" Type="http://schemas.openxmlformats.org/officeDocument/2006/relationships/image" Target="../media/image93.png"/><Relationship Id="rId92" Type="http://schemas.openxmlformats.org/officeDocument/2006/relationships/image" Target="../media/image104.jpg"/><Relationship Id="rId118" Type="http://schemas.openxmlformats.org/officeDocument/2006/relationships/image" Target="../media/image119.jpg"/><Relationship Id="rId117" Type="http://schemas.openxmlformats.org/officeDocument/2006/relationships/image" Target="../media/image126.png"/><Relationship Id="rId116" Type="http://schemas.openxmlformats.org/officeDocument/2006/relationships/image" Target="../media/image125.png"/><Relationship Id="rId115" Type="http://schemas.openxmlformats.org/officeDocument/2006/relationships/image" Target="../media/image120.png"/><Relationship Id="rId119" Type="http://schemas.openxmlformats.org/officeDocument/2006/relationships/image" Target="../media/image117.png"/><Relationship Id="rId15" Type="http://schemas.openxmlformats.org/officeDocument/2006/relationships/image" Target="../media/image4.png"/><Relationship Id="rId110" Type="http://schemas.openxmlformats.org/officeDocument/2006/relationships/image" Target="../media/image111.png"/><Relationship Id="rId14" Type="http://schemas.openxmlformats.org/officeDocument/2006/relationships/image" Target="../media/image6.png"/><Relationship Id="rId17" Type="http://schemas.openxmlformats.org/officeDocument/2006/relationships/image" Target="../media/image11.png"/><Relationship Id="rId16" Type="http://schemas.openxmlformats.org/officeDocument/2006/relationships/image" Target="../media/image27.png"/><Relationship Id="rId19" Type="http://schemas.openxmlformats.org/officeDocument/2006/relationships/image" Target="../media/image37.png"/><Relationship Id="rId114" Type="http://schemas.openxmlformats.org/officeDocument/2006/relationships/image" Target="../media/image113.png"/><Relationship Id="rId18" Type="http://schemas.openxmlformats.org/officeDocument/2006/relationships/image" Target="../media/image33.png"/><Relationship Id="rId113" Type="http://schemas.openxmlformats.org/officeDocument/2006/relationships/image" Target="../media/image115.png"/><Relationship Id="rId112" Type="http://schemas.openxmlformats.org/officeDocument/2006/relationships/image" Target="../media/image118.png"/><Relationship Id="rId111" Type="http://schemas.openxmlformats.org/officeDocument/2006/relationships/image" Target="../media/image107.png"/><Relationship Id="rId84" Type="http://schemas.openxmlformats.org/officeDocument/2006/relationships/image" Target="../media/image84.png"/><Relationship Id="rId83" Type="http://schemas.openxmlformats.org/officeDocument/2006/relationships/image" Target="../media/image92.jpg"/><Relationship Id="rId86" Type="http://schemas.openxmlformats.org/officeDocument/2006/relationships/image" Target="../media/image89.png"/><Relationship Id="rId85" Type="http://schemas.openxmlformats.org/officeDocument/2006/relationships/image" Target="../media/image82.png"/><Relationship Id="rId88" Type="http://schemas.openxmlformats.org/officeDocument/2006/relationships/image" Target="../media/image86.png"/><Relationship Id="rId150" Type="http://schemas.openxmlformats.org/officeDocument/2006/relationships/image" Target="../media/image152.png"/><Relationship Id="rId87" Type="http://schemas.openxmlformats.org/officeDocument/2006/relationships/image" Target="../media/image91.png"/><Relationship Id="rId89" Type="http://schemas.openxmlformats.org/officeDocument/2006/relationships/image" Target="../media/image88.png"/><Relationship Id="rId80" Type="http://schemas.openxmlformats.org/officeDocument/2006/relationships/image" Target="../media/image76.png"/><Relationship Id="rId82" Type="http://schemas.openxmlformats.org/officeDocument/2006/relationships/image" Target="../media/image78.png"/><Relationship Id="rId81" Type="http://schemas.openxmlformats.org/officeDocument/2006/relationships/image" Target="../media/image8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149" Type="http://schemas.openxmlformats.org/officeDocument/2006/relationships/image" Target="../media/image147.png"/><Relationship Id="rId4" Type="http://schemas.openxmlformats.org/officeDocument/2006/relationships/image" Target="../media/image8.png"/><Relationship Id="rId148" Type="http://schemas.openxmlformats.org/officeDocument/2006/relationships/image" Target="../media/image155.png"/><Relationship Id="rId9" Type="http://schemas.openxmlformats.org/officeDocument/2006/relationships/image" Target="../media/image9.png"/><Relationship Id="rId143" Type="http://schemas.openxmlformats.org/officeDocument/2006/relationships/image" Target="../media/image139.png"/><Relationship Id="rId142" Type="http://schemas.openxmlformats.org/officeDocument/2006/relationships/image" Target="../media/image149.png"/><Relationship Id="rId141" Type="http://schemas.openxmlformats.org/officeDocument/2006/relationships/image" Target="../media/image144.jpg"/><Relationship Id="rId140" Type="http://schemas.openxmlformats.org/officeDocument/2006/relationships/image" Target="../media/image142.png"/><Relationship Id="rId5" Type="http://schemas.openxmlformats.org/officeDocument/2006/relationships/image" Target="../media/image10.png"/><Relationship Id="rId147" Type="http://schemas.openxmlformats.org/officeDocument/2006/relationships/image" Target="../media/image145.png"/><Relationship Id="rId6" Type="http://schemas.openxmlformats.org/officeDocument/2006/relationships/image" Target="../media/image5.png"/><Relationship Id="rId146" Type="http://schemas.openxmlformats.org/officeDocument/2006/relationships/image" Target="../media/image158.png"/><Relationship Id="rId7" Type="http://schemas.openxmlformats.org/officeDocument/2006/relationships/image" Target="../media/image2.png"/><Relationship Id="rId145" Type="http://schemas.openxmlformats.org/officeDocument/2006/relationships/image" Target="../media/image157.png"/><Relationship Id="rId8" Type="http://schemas.openxmlformats.org/officeDocument/2006/relationships/image" Target="../media/image29.png"/><Relationship Id="rId144" Type="http://schemas.openxmlformats.org/officeDocument/2006/relationships/image" Target="../media/image150.png"/><Relationship Id="rId73" Type="http://schemas.openxmlformats.org/officeDocument/2006/relationships/image" Target="../media/image79.png"/><Relationship Id="rId72" Type="http://schemas.openxmlformats.org/officeDocument/2006/relationships/image" Target="../media/image77.png"/><Relationship Id="rId75" Type="http://schemas.openxmlformats.org/officeDocument/2006/relationships/image" Target="../media/image72.png"/><Relationship Id="rId74" Type="http://schemas.openxmlformats.org/officeDocument/2006/relationships/image" Target="../media/image81.png"/><Relationship Id="rId77" Type="http://schemas.openxmlformats.org/officeDocument/2006/relationships/image" Target="../media/image80.png"/><Relationship Id="rId76" Type="http://schemas.openxmlformats.org/officeDocument/2006/relationships/image" Target="../media/image90.png"/><Relationship Id="rId79" Type="http://schemas.openxmlformats.org/officeDocument/2006/relationships/image" Target="../media/image74.png"/><Relationship Id="rId78" Type="http://schemas.openxmlformats.org/officeDocument/2006/relationships/image" Target="../media/image102.png"/><Relationship Id="rId71" Type="http://schemas.openxmlformats.org/officeDocument/2006/relationships/image" Target="../media/image71.jpg"/><Relationship Id="rId70" Type="http://schemas.openxmlformats.org/officeDocument/2006/relationships/image" Target="../media/image75.jpg"/><Relationship Id="rId139" Type="http://schemas.openxmlformats.org/officeDocument/2006/relationships/image" Target="../media/image136.png"/><Relationship Id="rId138" Type="http://schemas.openxmlformats.org/officeDocument/2006/relationships/image" Target="../media/image138.png"/><Relationship Id="rId137" Type="http://schemas.openxmlformats.org/officeDocument/2006/relationships/image" Target="../media/image141.png"/><Relationship Id="rId132" Type="http://schemas.openxmlformats.org/officeDocument/2006/relationships/image" Target="../media/image131.png"/><Relationship Id="rId131" Type="http://schemas.openxmlformats.org/officeDocument/2006/relationships/image" Target="../media/image135.png"/><Relationship Id="rId130" Type="http://schemas.openxmlformats.org/officeDocument/2006/relationships/image" Target="../media/image130.png"/><Relationship Id="rId136" Type="http://schemas.openxmlformats.org/officeDocument/2006/relationships/image" Target="../media/image134.png"/><Relationship Id="rId135" Type="http://schemas.openxmlformats.org/officeDocument/2006/relationships/image" Target="../media/image154.png"/><Relationship Id="rId134" Type="http://schemas.openxmlformats.org/officeDocument/2006/relationships/image" Target="../media/image143.png"/><Relationship Id="rId133" Type="http://schemas.openxmlformats.org/officeDocument/2006/relationships/image" Target="../media/image218.png"/><Relationship Id="rId62" Type="http://schemas.openxmlformats.org/officeDocument/2006/relationships/image" Target="../media/image53.png"/><Relationship Id="rId61" Type="http://schemas.openxmlformats.org/officeDocument/2006/relationships/image" Target="../media/image64.png"/><Relationship Id="rId64" Type="http://schemas.openxmlformats.org/officeDocument/2006/relationships/image" Target="../media/image73.png"/><Relationship Id="rId63" Type="http://schemas.openxmlformats.org/officeDocument/2006/relationships/image" Target="../media/image70.png"/><Relationship Id="rId66" Type="http://schemas.openxmlformats.org/officeDocument/2006/relationships/image" Target="../media/image67.png"/><Relationship Id="rId65" Type="http://schemas.openxmlformats.org/officeDocument/2006/relationships/image" Target="../media/image65.png"/><Relationship Id="rId68" Type="http://schemas.openxmlformats.org/officeDocument/2006/relationships/image" Target="../media/image62.png"/><Relationship Id="rId67" Type="http://schemas.openxmlformats.org/officeDocument/2006/relationships/image" Target="../media/image85.png"/><Relationship Id="rId60" Type="http://schemas.openxmlformats.org/officeDocument/2006/relationships/image" Target="../media/image66.png"/><Relationship Id="rId165" Type="http://schemas.openxmlformats.org/officeDocument/2006/relationships/image" Target="../media/image168.png"/><Relationship Id="rId69" Type="http://schemas.openxmlformats.org/officeDocument/2006/relationships/image" Target="../media/image69.png"/><Relationship Id="rId164" Type="http://schemas.openxmlformats.org/officeDocument/2006/relationships/image" Target="../media/image161.png"/><Relationship Id="rId163" Type="http://schemas.openxmlformats.org/officeDocument/2006/relationships/image" Target="../media/image167.png"/><Relationship Id="rId162" Type="http://schemas.openxmlformats.org/officeDocument/2006/relationships/image" Target="../media/image164.png"/><Relationship Id="rId169" Type="http://schemas.openxmlformats.org/officeDocument/2006/relationships/image" Target="../media/image169.jpg"/><Relationship Id="rId168" Type="http://schemas.openxmlformats.org/officeDocument/2006/relationships/image" Target="../media/image176.png"/><Relationship Id="rId167" Type="http://schemas.openxmlformats.org/officeDocument/2006/relationships/image" Target="../media/image183.png"/><Relationship Id="rId166" Type="http://schemas.openxmlformats.org/officeDocument/2006/relationships/image" Target="../media/image179.png"/><Relationship Id="rId51" Type="http://schemas.openxmlformats.org/officeDocument/2006/relationships/image" Target="../media/image48.jpg"/><Relationship Id="rId50" Type="http://schemas.openxmlformats.org/officeDocument/2006/relationships/image" Target="../media/image54.png"/><Relationship Id="rId53" Type="http://schemas.openxmlformats.org/officeDocument/2006/relationships/image" Target="../media/image49.png"/><Relationship Id="rId52" Type="http://schemas.openxmlformats.org/officeDocument/2006/relationships/image" Target="../media/image68.png"/><Relationship Id="rId55" Type="http://schemas.openxmlformats.org/officeDocument/2006/relationships/image" Target="../media/image52.png"/><Relationship Id="rId161" Type="http://schemas.openxmlformats.org/officeDocument/2006/relationships/image" Target="../media/image185.png"/><Relationship Id="rId54" Type="http://schemas.openxmlformats.org/officeDocument/2006/relationships/image" Target="../media/image51.png"/><Relationship Id="rId160" Type="http://schemas.openxmlformats.org/officeDocument/2006/relationships/image" Target="../media/image156.png"/><Relationship Id="rId57" Type="http://schemas.openxmlformats.org/officeDocument/2006/relationships/image" Target="../media/image59.png"/><Relationship Id="rId56" Type="http://schemas.openxmlformats.org/officeDocument/2006/relationships/image" Target="../media/image50.png"/><Relationship Id="rId159" Type="http://schemas.openxmlformats.org/officeDocument/2006/relationships/image" Target="../media/image162.png"/><Relationship Id="rId59" Type="http://schemas.openxmlformats.org/officeDocument/2006/relationships/image" Target="../media/image58.png"/><Relationship Id="rId154" Type="http://schemas.openxmlformats.org/officeDocument/2006/relationships/image" Target="../media/image151.png"/><Relationship Id="rId58" Type="http://schemas.openxmlformats.org/officeDocument/2006/relationships/image" Target="../media/image55.png"/><Relationship Id="rId153" Type="http://schemas.openxmlformats.org/officeDocument/2006/relationships/image" Target="../media/image160.png"/><Relationship Id="rId152" Type="http://schemas.openxmlformats.org/officeDocument/2006/relationships/image" Target="../media/image153.jpg"/><Relationship Id="rId151" Type="http://schemas.openxmlformats.org/officeDocument/2006/relationships/image" Target="../media/image146.png"/><Relationship Id="rId158" Type="http://schemas.openxmlformats.org/officeDocument/2006/relationships/image" Target="../media/image166.jpg"/><Relationship Id="rId157" Type="http://schemas.openxmlformats.org/officeDocument/2006/relationships/image" Target="../media/image148.png"/><Relationship Id="rId156" Type="http://schemas.openxmlformats.org/officeDocument/2006/relationships/image" Target="../media/image159.png"/><Relationship Id="rId155" Type="http://schemas.openxmlformats.org/officeDocument/2006/relationships/image" Target="../media/image163.png"/></Relationships>
</file>

<file path=ppt/slides/_rels/slide3.xml.rels><?xml version="1.0" encoding="UTF-8" standalone="yes"?><Relationships xmlns="http://schemas.openxmlformats.org/package/2006/relationships"><Relationship Id="rId40" Type="http://schemas.openxmlformats.org/officeDocument/2006/relationships/image" Target="../media/image204.png"/><Relationship Id="rId190" Type="http://schemas.openxmlformats.org/officeDocument/2006/relationships/image" Target="../media/image369.png"/><Relationship Id="rId42" Type="http://schemas.openxmlformats.org/officeDocument/2006/relationships/image" Target="../media/image212.png"/><Relationship Id="rId41" Type="http://schemas.openxmlformats.org/officeDocument/2006/relationships/image" Target="../media/image206.png"/><Relationship Id="rId44" Type="http://schemas.openxmlformats.org/officeDocument/2006/relationships/image" Target="../media/image215.png"/><Relationship Id="rId194" Type="http://schemas.openxmlformats.org/officeDocument/2006/relationships/image" Target="../media/image366.png"/><Relationship Id="rId43" Type="http://schemas.openxmlformats.org/officeDocument/2006/relationships/image" Target="../media/image224.png"/><Relationship Id="rId193" Type="http://schemas.openxmlformats.org/officeDocument/2006/relationships/image" Target="../media/image373.png"/><Relationship Id="rId46" Type="http://schemas.openxmlformats.org/officeDocument/2006/relationships/image" Target="../media/image211.png"/><Relationship Id="rId192" Type="http://schemas.openxmlformats.org/officeDocument/2006/relationships/image" Target="../media/image360.png"/><Relationship Id="rId45" Type="http://schemas.openxmlformats.org/officeDocument/2006/relationships/image" Target="../media/image213.png"/><Relationship Id="rId191" Type="http://schemas.openxmlformats.org/officeDocument/2006/relationships/image" Target="../media/image356.png"/><Relationship Id="rId48" Type="http://schemas.openxmlformats.org/officeDocument/2006/relationships/image" Target="../media/image216.png"/><Relationship Id="rId187" Type="http://schemas.openxmlformats.org/officeDocument/2006/relationships/image" Target="../media/image405.png"/><Relationship Id="rId47" Type="http://schemas.openxmlformats.org/officeDocument/2006/relationships/image" Target="../media/image223.png"/><Relationship Id="rId186" Type="http://schemas.openxmlformats.org/officeDocument/2006/relationships/image" Target="../media/image354.png"/><Relationship Id="rId185" Type="http://schemas.openxmlformats.org/officeDocument/2006/relationships/image" Target="../media/image358.png"/><Relationship Id="rId49" Type="http://schemas.openxmlformats.org/officeDocument/2006/relationships/image" Target="../media/image237.png"/><Relationship Id="rId184" Type="http://schemas.openxmlformats.org/officeDocument/2006/relationships/image" Target="../media/image355.png"/><Relationship Id="rId189" Type="http://schemas.openxmlformats.org/officeDocument/2006/relationships/image" Target="../media/image357.png"/><Relationship Id="rId188" Type="http://schemas.openxmlformats.org/officeDocument/2006/relationships/image" Target="../media/image351.png"/><Relationship Id="rId31" Type="http://schemas.openxmlformats.org/officeDocument/2006/relationships/image" Target="../media/image203.png"/><Relationship Id="rId30" Type="http://schemas.openxmlformats.org/officeDocument/2006/relationships/image" Target="../media/image197.jpg"/><Relationship Id="rId33" Type="http://schemas.openxmlformats.org/officeDocument/2006/relationships/image" Target="../media/image202.png"/><Relationship Id="rId183" Type="http://schemas.openxmlformats.org/officeDocument/2006/relationships/image" Target="../media/image361.png"/><Relationship Id="rId32" Type="http://schemas.openxmlformats.org/officeDocument/2006/relationships/image" Target="../media/image201.jpg"/><Relationship Id="rId182" Type="http://schemas.openxmlformats.org/officeDocument/2006/relationships/image" Target="../media/image348.png"/><Relationship Id="rId35" Type="http://schemas.openxmlformats.org/officeDocument/2006/relationships/image" Target="../media/image198.png"/><Relationship Id="rId181" Type="http://schemas.openxmlformats.org/officeDocument/2006/relationships/image" Target="../media/image347.png"/><Relationship Id="rId34" Type="http://schemas.openxmlformats.org/officeDocument/2006/relationships/image" Target="../media/image205.png"/><Relationship Id="rId180" Type="http://schemas.openxmlformats.org/officeDocument/2006/relationships/image" Target="../media/image353.jpg"/><Relationship Id="rId37" Type="http://schemas.openxmlformats.org/officeDocument/2006/relationships/image" Target="../media/image214.jpg"/><Relationship Id="rId176" Type="http://schemas.openxmlformats.org/officeDocument/2006/relationships/image" Target="../media/image336.png"/><Relationship Id="rId36" Type="http://schemas.openxmlformats.org/officeDocument/2006/relationships/image" Target="../media/image210.jpg"/><Relationship Id="rId175" Type="http://schemas.openxmlformats.org/officeDocument/2006/relationships/image" Target="../media/image342.png"/><Relationship Id="rId39" Type="http://schemas.openxmlformats.org/officeDocument/2006/relationships/image" Target="../media/image209.png"/><Relationship Id="rId174" Type="http://schemas.openxmlformats.org/officeDocument/2006/relationships/image" Target="../media/image349.png"/><Relationship Id="rId38" Type="http://schemas.openxmlformats.org/officeDocument/2006/relationships/image" Target="../media/image208.png"/><Relationship Id="rId173" Type="http://schemas.openxmlformats.org/officeDocument/2006/relationships/image" Target="../media/image339.png"/><Relationship Id="rId179" Type="http://schemas.openxmlformats.org/officeDocument/2006/relationships/image" Target="../media/image350.jpg"/><Relationship Id="rId178" Type="http://schemas.openxmlformats.org/officeDocument/2006/relationships/image" Target="../media/image362.png"/><Relationship Id="rId177" Type="http://schemas.openxmlformats.org/officeDocument/2006/relationships/image" Target="../media/image363.png"/><Relationship Id="rId20" Type="http://schemas.openxmlformats.org/officeDocument/2006/relationships/image" Target="../media/image207.jpg"/><Relationship Id="rId22" Type="http://schemas.openxmlformats.org/officeDocument/2006/relationships/image" Target="../media/image193.jpg"/><Relationship Id="rId21" Type="http://schemas.openxmlformats.org/officeDocument/2006/relationships/image" Target="../media/image192.png"/><Relationship Id="rId24" Type="http://schemas.openxmlformats.org/officeDocument/2006/relationships/image" Target="../media/image199.png"/><Relationship Id="rId23" Type="http://schemas.openxmlformats.org/officeDocument/2006/relationships/image" Target="../media/image191.png"/><Relationship Id="rId26" Type="http://schemas.openxmlformats.org/officeDocument/2006/relationships/image" Target="../media/image200.png"/><Relationship Id="rId25" Type="http://schemas.openxmlformats.org/officeDocument/2006/relationships/image" Target="../media/image217.png"/><Relationship Id="rId28" Type="http://schemas.openxmlformats.org/officeDocument/2006/relationships/image" Target="../media/image195.png"/><Relationship Id="rId27" Type="http://schemas.openxmlformats.org/officeDocument/2006/relationships/image" Target="../media/image190.png"/><Relationship Id="rId29" Type="http://schemas.openxmlformats.org/officeDocument/2006/relationships/image" Target="../media/image196.png"/><Relationship Id="rId11" Type="http://schemas.openxmlformats.org/officeDocument/2006/relationships/image" Target="../media/image180.png"/><Relationship Id="rId10" Type="http://schemas.openxmlformats.org/officeDocument/2006/relationships/image" Target="../media/image184.png"/><Relationship Id="rId13" Type="http://schemas.openxmlformats.org/officeDocument/2006/relationships/image" Target="../media/image182.png"/><Relationship Id="rId12" Type="http://schemas.openxmlformats.org/officeDocument/2006/relationships/image" Target="../media/image173.jpg"/><Relationship Id="rId15" Type="http://schemas.openxmlformats.org/officeDocument/2006/relationships/image" Target="../media/image178.png"/><Relationship Id="rId198" Type="http://schemas.openxmlformats.org/officeDocument/2006/relationships/image" Target="../media/image368.png"/><Relationship Id="rId14" Type="http://schemas.openxmlformats.org/officeDocument/2006/relationships/image" Target="../media/image186.jpg"/><Relationship Id="rId197" Type="http://schemas.openxmlformats.org/officeDocument/2006/relationships/image" Target="../media/image365.png"/><Relationship Id="rId17" Type="http://schemas.openxmlformats.org/officeDocument/2006/relationships/image" Target="../media/image189.png"/><Relationship Id="rId196" Type="http://schemas.openxmlformats.org/officeDocument/2006/relationships/image" Target="../media/image367.png"/><Relationship Id="rId16" Type="http://schemas.openxmlformats.org/officeDocument/2006/relationships/image" Target="../media/image181.png"/><Relationship Id="rId195" Type="http://schemas.openxmlformats.org/officeDocument/2006/relationships/image" Target="../media/image372.png"/><Relationship Id="rId19" Type="http://schemas.openxmlformats.org/officeDocument/2006/relationships/image" Target="../media/image194.png"/><Relationship Id="rId18" Type="http://schemas.openxmlformats.org/officeDocument/2006/relationships/image" Target="../media/image188.png"/><Relationship Id="rId199" Type="http://schemas.openxmlformats.org/officeDocument/2006/relationships/image" Target="../media/image380.jpg"/><Relationship Id="rId84" Type="http://schemas.openxmlformats.org/officeDocument/2006/relationships/image" Target="../media/image257.png"/><Relationship Id="rId83" Type="http://schemas.openxmlformats.org/officeDocument/2006/relationships/image" Target="../media/image253.jpg"/><Relationship Id="rId86" Type="http://schemas.openxmlformats.org/officeDocument/2006/relationships/image" Target="../media/image258.jpg"/><Relationship Id="rId85" Type="http://schemas.openxmlformats.org/officeDocument/2006/relationships/image" Target="../media/image252.jpg"/><Relationship Id="rId88" Type="http://schemas.openxmlformats.org/officeDocument/2006/relationships/image" Target="../media/image255.jpg"/><Relationship Id="rId150" Type="http://schemas.openxmlformats.org/officeDocument/2006/relationships/image" Target="../media/image317.png"/><Relationship Id="rId87" Type="http://schemas.openxmlformats.org/officeDocument/2006/relationships/image" Target="../media/image250.jpg"/><Relationship Id="rId89" Type="http://schemas.openxmlformats.org/officeDocument/2006/relationships/image" Target="../media/image260.jpg"/><Relationship Id="rId80" Type="http://schemas.openxmlformats.org/officeDocument/2006/relationships/image" Target="../media/image249.jpg"/><Relationship Id="rId82" Type="http://schemas.openxmlformats.org/officeDocument/2006/relationships/image" Target="../media/image282.jpg"/><Relationship Id="rId81" Type="http://schemas.openxmlformats.org/officeDocument/2006/relationships/image" Target="../media/image25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4.png"/><Relationship Id="rId149" Type="http://schemas.openxmlformats.org/officeDocument/2006/relationships/image" Target="../media/image337.png"/><Relationship Id="rId4" Type="http://schemas.openxmlformats.org/officeDocument/2006/relationships/image" Target="../media/image170.png"/><Relationship Id="rId148" Type="http://schemas.openxmlformats.org/officeDocument/2006/relationships/image" Target="../media/image316.png"/><Relationship Id="rId9" Type="http://schemas.openxmlformats.org/officeDocument/2006/relationships/image" Target="../media/image171.jpg"/><Relationship Id="rId143" Type="http://schemas.openxmlformats.org/officeDocument/2006/relationships/image" Target="../media/image313.jpg"/><Relationship Id="rId142" Type="http://schemas.openxmlformats.org/officeDocument/2006/relationships/image" Target="../media/image314.jpg"/><Relationship Id="rId141" Type="http://schemas.openxmlformats.org/officeDocument/2006/relationships/image" Target="../media/image322.png"/><Relationship Id="rId140" Type="http://schemas.openxmlformats.org/officeDocument/2006/relationships/image" Target="../media/image308.png"/><Relationship Id="rId5" Type="http://schemas.openxmlformats.org/officeDocument/2006/relationships/image" Target="../media/image187.jpg"/><Relationship Id="rId147" Type="http://schemas.openxmlformats.org/officeDocument/2006/relationships/image" Target="../media/image324.png"/><Relationship Id="rId6" Type="http://schemas.openxmlformats.org/officeDocument/2006/relationships/image" Target="../media/image177.png"/><Relationship Id="rId146" Type="http://schemas.openxmlformats.org/officeDocument/2006/relationships/image" Target="../media/image311.png"/><Relationship Id="rId7" Type="http://schemas.openxmlformats.org/officeDocument/2006/relationships/image" Target="../media/image172.jpg"/><Relationship Id="rId145" Type="http://schemas.openxmlformats.org/officeDocument/2006/relationships/image" Target="../media/image312.png"/><Relationship Id="rId8" Type="http://schemas.openxmlformats.org/officeDocument/2006/relationships/image" Target="../media/image175.png"/><Relationship Id="rId144" Type="http://schemas.openxmlformats.org/officeDocument/2006/relationships/image" Target="../media/image329.png"/><Relationship Id="rId73" Type="http://schemas.openxmlformats.org/officeDocument/2006/relationships/image" Target="../media/image241.jpg"/><Relationship Id="rId72" Type="http://schemas.openxmlformats.org/officeDocument/2006/relationships/image" Target="../media/image238.jpg"/><Relationship Id="rId75" Type="http://schemas.openxmlformats.org/officeDocument/2006/relationships/image" Target="../media/image240.jpg"/><Relationship Id="rId74" Type="http://schemas.openxmlformats.org/officeDocument/2006/relationships/image" Target="../media/image259.jpg"/><Relationship Id="rId77" Type="http://schemas.openxmlformats.org/officeDocument/2006/relationships/image" Target="../media/image244.jpg"/><Relationship Id="rId76" Type="http://schemas.openxmlformats.org/officeDocument/2006/relationships/image" Target="../media/image245.jpg"/><Relationship Id="rId79" Type="http://schemas.openxmlformats.org/officeDocument/2006/relationships/image" Target="../media/image267.jpg"/><Relationship Id="rId78" Type="http://schemas.openxmlformats.org/officeDocument/2006/relationships/image" Target="../media/image310.jpg"/><Relationship Id="rId71" Type="http://schemas.openxmlformats.org/officeDocument/2006/relationships/image" Target="../media/image246.jpg"/><Relationship Id="rId70" Type="http://schemas.openxmlformats.org/officeDocument/2006/relationships/image" Target="../media/image235.jpg"/><Relationship Id="rId139" Type="http://schemas.openxmlformats.org/officeDocument/2006/relationships/image" Target="../media/image306.png"/><Relationship Id="rId138" Type="http://schemas.openxmlformats.org/officeDocument/2006/relationships/image" Target="../media/image321.png"/><Relationship Id="rId137" Type="http://schemas.openxmlformats.org/officeDocument/2006/relationships/image" Target="../media/image299.png"/><Relationship Id="rId132" Type="http://schemas.openxmlformats.org/officeDocument/2006/relationships/image" Target="../media/image303.png"/><Relationship Id="rId131" Type="http://schemas.openxmlformats.org/officeDocument/2006/relationships/image" Target="../media/image297.png"/><Relationship Id="rId130" Type="http://schemas.openxmlformats.org/officeDocument/2006/relationships/image" Target="../media/image320.png"/><Relationship Id="rId136" Type="http://schemas.openxmlformats.org/officeDocument/2006/relationships/image" Target="../media/image305.jpg"/><Relationship Id="rId135" Type="http://schemas.openxmlformats.org/officeDocument/2006/relationships/image" Target="../media/image307.png"/><Relationship Id="rId134" Type="http://schemas.openxmlformats.org/officeDocument/2006/relationships/image" Target="../media/image309.png"/><Relationship Id="rId133" Type="http://schemas.openxmlformats.org/officeDocument/2006/relationships/image" Target="../media/image301.png"/><Relationship Id="rId62" Type="http://schemas.openxmlformats.org/officeDocument/2006/relationships/image" Target="../media/image231.jpg"/><Relationship Id="rId61" Type="http://schemas.openxmlformats.org/officeDocument/2006/relationships/image" Target="../media/image229.jpg"/><Relationship Id="rId64" Type="http://schemas.openxmlformats.org/officeDocument/2006/relationships/image" Target="../media/image232.jpg"/><Relationship Id="rId63" Type="http://schemas.openxmlformats.org/officeDocument/2006/relationships/image" Target="../media/image243.jpg"/><Relationship Id="rId66" Type="http://schemas.openxmlformats.org/officeDocument/2006/relationships/image" Target="../media/image248.jpg"/><Relationship Id="rId172" Type="http://schemas.openxmlformats.org/officeDocument/2006/relationships/image" Target="../media/image341.png"/><Relationship Id="rId65" Type="http://schemas.openxmlformats.org/officeDocument/2006/relationships/image" Target="../media/image247.jpg"/><Relationship Id="rId171" Type="http://schemas.openxmlformats.org/officeDocument/2006/relationships/image" Target="../media/image338.png"/><Relationship Id="rId68" Type="http://schemas.openxmlformats.org/officeDocument/2006/relationships/image" Target="../media/image242.jpg"/><Relationship Id="rId170" Type="http://schemas.openxmlformats.org/officeDocument/2006/relationships/image" Target="../media/image82.png"/><Relationship Id="rId67" Type="http://schemas.openxmlformats.org/officeDocument/2006/relationships/image" Target="../media/image239.jpg"/><Relationship Id="rId60" Type="http://schemas.openxmlformats.org/officeDocument/2006/relationships/image" Target="../media/image93.png"/><Relationship Id="rId165" Type="http://schemas.openxmlformats.org/officeDocument/2006/relationships/image" Target="../media/image334.png"/><Relationship Id="rId69" Type="http://schemas.openxmlformats.org/officeDocument/2006/relationships/image" Target="../media/image236.jpg"/><Relationship Id="rId164" Type="http://schemas.openxmlformats.org/officeDocument/2006/relationships/image" Target="../media/image332.png"/><Relationship Id="rId163" Type="http://schemas.openxmlformats.org/officeDocument/2006/relationships/image" Target="../media/image344.jpg"/><Relationship Id="rId162" Type="http://schemas.openxmlformats.org/officeDocument/2006/relationships/image" Target="../media/image343.png"/><Relationship Id="rId169" Type="http://schemas.openxmlformats.org/officeDocument/2006/relationships/image" Target="../media/image378.jpg"/><Relationship Id="rId168" Type="http://schemas.openxmlformats.org/officeDocument/2006/relationships/image" Target="../media/image340.png"/><Relationship Id="rId167" Type="http://schemas.openxmlformats.org/officeDocument/2006/relationships/image" Target="../media/image345.png"/><Relationship Id="rId166" Type="http://schemas.openxmlformats.org/officeDocument/2006/relationships/image" Target="../media/image451.png"/><Relationship Id="rId51" Type="http://schemas.openxmlformats.org/officeDocument/2006/relationships/image" Target="../media/image220.png"/><Relationship Id="rId50" Type="http://schemas.openxmlformats.org/officeDocument/2006/relationships/image" Target="../media/image222.png"/><Relationship Id="rId53" Type="http://schemas.openxmlformats.org/officeDocument/2006/relationships/image" Target="../media/image221.png"/><Relationship Id="rId52" Type="http://schemas.openxmlformats.org/officeDocument/2006/relationships/image" Target="../media/image219.png"/><Relationship Id="rId55" Type="http://schemas.openxmlformats.org/officeDocument/2006/relationships/image" Target="../media/image228.png"/><Relationship Id="rId161" Type="http://schemas.openxmlformats.org/officeDocument/2006/relationships/image" Target="../media/image333.jpg"/><Relationship Id="rId54" Type="http://schemas.openxmlformats.org/officeDocument/2006/relationships/image" Target="../media/image226.png"/><Relationship Id="rId160" Type="http://schemas.openxmlformats.org/officeDocument/2006/relationships/image" Target="../media/image331.jpg"/><Relationship Id="rId57" Type="http://schemas.openxmlformats.org/officeDocument/2006/relationships/image" Target="../media/image225.png"/><Relationship Id="rId56" Type="http://schemas.openxmlformats.org/officeDocument/2006/relationships/image" Target="../media/image233.png"/><Relationship Id="rId159" Type="http://schemas.openxmlformats.org/officeDocument/2006/relationships/image" Target="../media/image327.jpg"/><Relationship Id="rId59" Type="http://schemas.openxmlformats.org/officeDocument/2006/relationships/image" Target="../media/image227.png"/><Relationship Id="rId154" Type="http://schemas.openxmlformats.org/officeDocument/2006/relationships/image" Target="../media/image326.png"/><Relationship Id="rId58" Type="http://schemas.openxmlformats.org/officeDocument/2006/relationships/image" Target="../media/image230.png"/><Relationship Id="rId153" Type="http://schemas.openxmlformats.org/officeDocument/2006/relationships/image" Target="../media/image315.png"/><Relationship Id="rId152" Type="http://schemas.openxmlformats.org/officeDocument/2006/relationships/image" Target="../media/image319.png"/><Relationship Id="rId151" Type="http://schemas.openxmlformats.org/officeDocument/2006/relationships/image" Target="../media/image318.png"/><Relationship Id="rId158" Type="http://schemas.openxmlformats.org/officeDocument/2006/relationships/image" Target="../media/image359.jpg"/><Relationship Id="rId157" Type="http://schemas.openxmlformats.org/officeDocument/2006/relationships/image" Target="../media/image330.png"/><Relationship Id="rId156" Type="http://schemas.openxmlformats.org/officeDocument/2006/relationships/image" Target="../media/image335.png"/><Relationship Id="rId155" Type="http://schemas.openxmlformats.org/officeDocument/2006/relationships/image" Target="../media/image328.png"/><Relationship Id="rId107" Type="http://schemas.openxmlformats.org/officeDocument/2006/relationships/image" Target="../media/image276.png"/><Relationship Id="rId106" Type="http://schemas.openxmlformats.org/officeDocument/2006/relationships/image" Target="../media/image270.png"/><Relationship Id="rId105" Type="http://schemas.openxmlformats.org/officeDocument/2006/relationships/image" Target="../media/image269.jpg"/><Relationship Id="rId104" Type="http://schemas.openxmlformats.org/officeDocument/2006/relationships/image" Target="../media/image268.png"/><Relationship Id="rId109" Type="http://schemas.openxmlformats.org/officeDocument/2006/relationships/image" Target="../media/image279.png"/><Relationship Id="rId108" Type="http://schemas.openxmlformats.org/officeDocument/2006/relationships/image" Target="../media/image273.png"/><Relationship Id="rId103" Type="http://schemas.openxmlformats.org/officeDocument/2006/relationships/image" Target="../media/image274.png"/><Relationship Id="rId102" Type="http://schemas.openxmlformats.org/officeDocument/2006/relationships/image" Target="../media/image271.jpg"/><Relationship Id="rId101" Type="http://schemas.openxmlformats.org/officeDocument/2006/relationships/image" Target="../media/image277.png"/><Relationship Id="rId100" Type="http://schemas.openxmlformats.org/officeDocument/2006/relationships/image" Target="../media/image275.png"/><Relationship Id="rId129" Type="http://schemas.openxmlformats.org/officeDocument/2006/relationships/image" Target="../media/image352.png"/><Relationship Id="rId128" Type="http://schemas.openxmlformats.org/officeDocument/2006/relationships/image" Target="../media/image302.png"/><Relationship Id="rId127" Type="http://schemas.openxmlformats.org/officeDocument/2006/relationships/image" Target="../media/image292.png"/><Relationship Id="rId126" Type="http://schemas.openxmlformats.org/officeDocument/2006/relationships/image" Target="../media/image304.png"/><Relationship Id="rId121" Type="http://schemas.openxmlformats.org/officeDocument/2006/relationships/image" Target="../media/image293.png"/><Relationship Id="rId120" Type="http://schemas.openxmlformats.org/officeDocument/2006/relationships/image" Target="../media/image294.png"/><Relationship Id="rId125" Type="http://schemas.openxmlformats.org/officeDocument/2006/relationships/image" Target="../media/image291.png"/><Relationship Id="rId124" Type="http://schemas.openxmlformats.org/officeDocument/2006/relationships/image" Target="../media/image295.png"/><Relationship Id="rId123" Type="http://schemas.openxmlformats.org/officeDocument/2006/relationships/image" Target="../media/image300.png"/><Relationship Id="rId122" Type="http://schemas.openxmlformats.org/officeDocument/2006/relationships/image" Target="../media/image296.png"/><Relationship Id="rId95" Type="http://schemas.openxmlformats.org/officeDocument/2006/relationships/image" Target="../media/image262.jpg"/><Relationship Id="rId94" Type="http://schemas.openxmlformats.org/officeDocument/2006/relationships/image" Target="../media/image272.jpg"/><Relationship Id="rId97" Type="http://schemas.openxmlformats.org/officeDocument/2006/relationships/image" Target="../media/image264.jpg"/><Relationship Id="rId96" Type="http://schemas.openxmlformats.org/officeDocument/2006/relationships/image" Target="../media/image251.jpg"/><Relationship Id="rId99" Type="http://schemas.openxmlformats.org/officeDocument/2006/relationships/image" Target="../media/image266.png"/><Relationship Id="rId98" Type="http://schemas.openxmlformats.org/officeDocument/2006/relationships/image" Target="../media/image280.jpg"/><Relationship Id="rId91" Type="http://schemas.openxmlformats.org/officeDocument/2006/relationships/image" Target="../media/image263.jpg"/><Relationship Id="rId90" Type="http://schemas.openxmlformats.org/officeDocument/2006/relationships/image" Target="../media/image254.png"/><Relationship Id="rId93" Type="http://schemas.openxmlformats.org/officeDocument/2006/relationships/image" Target="../media/image265.jpg"/><Relationship Id="rId92" Type="http://schemas.openxmlformats.org/officeDocument/2006/relationships/image" Target="../media/image261.jpg"/><Relationship Id="rId118" Type="http://schemas.openxmlformats.org/officeDocument/2006/relationships/image" Target="../media/image288.png"/><Relationship Id="rId117" Type="http://schemas.openxmlformats.org/officeDocument/2006/relationships/image" Target="../media/image289.png"/><Relationship Id="rId116" Type="http://schemas.openxmlformats.org/officeDocument/2006/relationships/image" Target="../media/image287.png"/><Relationship Id="rId115" Type="http://schemas.openxmlformats.org/officeDocument/2006/relationships/image" Target="../media/image290.png"/><Relationship Id="rId119" Type="http://schemas.openxmlformats.org/officeDocument/2006/relationships/image" Target="../media/image285.png"/><Relationship Id="rId110" Type="http://schemas.openxmlformats.org/officeDocument/2006/relationships/image" Target="../media/image283.png"/><Relationship Id="rId114" Type="http://schemas.openxmlformats.org/officeDocument/2006/relationships/image" Target="../media/image286.png"/><Relationship Id="rId113" Type="http://schemas.openxmlformats.org/officeDocument/2006/relationships/image" Target="../media/image284.png"/><Relationship Id="rId112" Type="http://schemas.openxmlformats.org/officeDocument/2006/relationships/image" Target="../media/image278.png"/><Relationship Id="rId111" Type="http://schemas.openxmlformats.org/officeDocument/2006/relationships/image" Target="../media/image281.png"/></Relationships>
</file>

<file path=ppt/slides/_rels/slide4.xml.rels><?xml version="1.0" encoding="UTF-8" standalone="yes"?><Relationships xmlns="http://schemas.openxmlformats.org/package/2006/relationships"><Relationship Id="rId40" Type="http://schemas.openxmlformats.org/officeDocument/2006/relationships/image" Target="../media/image408.png"/><Relationship Id="rId190" Type="http://schemas.openxmlformats.org/officeDocument/2006/relationships/image" Target="../media/image570.png"/><Relationship Id="rId42" Type="http://schemas.openxmlformats.org/officeDocument/2006/relationships/image" Target="../media/image407.png"/><Relationship Id="rId41" Type="http://schemas.openxmlformats.org/officeDocument/2006/relationships/image" Target="../media/image420.png"/><Relationship Id="rId44" Type="http://schemas.openxmlformats.org/officeDocument/2006/relationships/image" Target="../media/image416.png"/><Relationship Id="rId194" Type="http://schemas.openxmlformats.org/officeDocument/2006/relationships/image" Target="../media/image564.png"/><Relationship Id="rId43" Type="http://schemas.openxmlformats.org/officeDocument/2006/relationships/image" Target="../media/image421.png"/><Relationship Id="rId193" Type="http://schemas.openxmlformats.org/officeDocument/2006/relationships/image" Target="../media/image578.png"/><Relationship Id="rId46" Type="http://schemas.openxmlformats.org/officeDocument/2006/relationships/image" Target="../media/image413.png"/><Relationship Id="rId192" Type="http://schemas.openxmlformats.org/officeDocument/2006/relationships/image" Target="../media/image644.png"/><Relationship Id="rId45" Type="http://schemas.openxmlformats.org/officeDocument/2006/relationships/image" Target="../media/image410.png"/><Relationship Id="rId191" Type="http://schemas.openxmlformats.org/officeDocument/2006/relationships/image" Target="../media/image577.png"/><Relationship Id="rId48" Type="http://schemas.openxmlformats.org/officeDocument/2006/relationships/image" Target="../media/image414.png"/><Relationship Id="rId187" Type="http://schemas.openxmlformats.org/officeDocument/2006/relationships/image" Target="../media/image556.png"/><Relationship Id="rId47" Type="http://schemas.openxmlformats.org/officeDocument/2006/relationships/image" Target="../media/image417.png"/><Relationship Id="rId186" Type="http://schemas.openxmlformats.org/officeDocument/2006/relationships/image" Target="../media/image561.png"/><Relationship Id="rId185" Type="http://schemas.openxmlformats.org/officeDocument/2006/relationships/image" Target="../media/image560.png"/><Relationship Id="rId49" Type="http://schemas.openxmlformats.org/officeDocument/2006/relationships/image" Target="../media/image419.png"/><Relationship Id="rId184" Type="http://schemas.openxmlformats.org/officeDocument/2006/relationships/image" Target="../media/image557.png"/><Relationship Id="rId189" Type="http://schemas.openxmlformats.org/officeDocument/2006/relationships/image" Target="../media/image565.png"/><Relationship Id="rId188" Type="http://schemas.openxmlformats.org/officeDocument/2006/relationships/image" Target="../media/image594.png"/><Relationship Id="rId31" Type="http://schemas.openxmlformats.org/officeDocument/2006/relationships/image" Target="../media/image403.png"/><Relationship Id="rId30" Type="http://schemas.openxmlformats.org/officeDocument/2006/relationships/image" Target="../media/image399.png"/><Relationship Id="rId33" Type="http://schemas.openxmlformats.org/officeDocument/2006/relationships/image" Target="../media/image469.png"/><Relationship Id="rId183" Type="http://schemas.openxmlformats.org/officeDocument/2006/relationships/image" Target="../media/image579.png"/><Relationship Id="rId32" Type="http://schemas.openxmlformats.org/officeDocument/2006/relationships/image" Target="../media/image406.png"/><Relationship Id="rId182" Type="http://schemas.openxmlformats.org/officeDocument/2006/relationships/image" Target="../media/image562.png"/><Relationship Id="rId35" Type="http://schemas.openxmlformats.org/officeDocument/2006/relationships/image" Target="../media/image401.png"/><Relationship Id="rId181" Type="http://schemas.openxmlformats.org/officeDocument/2006/relationships/image" Target="../media/image553.png"/><Relationship Id="rId34" Type="http://schemas.openxmlformats.org/officeDocument/2006/relationships/image" Target="../media/image398.png"/><Relationship Id="rId180" Type="http://schemas.openxmlformats.org/officeDocument/2006/relationships/image" Target="../media/image542.png"/><Relationship Id="rId37" Type="http://schemas.openxmlformats.org/officeDocument/2006/relationships/image" Target="../media/image400.png"/><Relationship Id="rId176" Type="http://schemas.openxmlformats.org/officeDocument/2006/relationships/image" Target="../media/image107.png"/><Relationship Id="rId36" Type="http://schemas.openxmlformats.org/officeDocument/2006/relationships/image" Target="../media/image430.png"/><Relationship Id="rId175" Type="http://schemas.openxmlformats.org/officeDocument/2006/relationships/image" Target="../media/image552.png"/><Relationship Id="rId39" Type="http://schemas.openxmlformats.org/officeDocument/2006/relationships/image" Target="../media/image411.png"/><Relationship Id="rId174" Type="http://schemas.openxmlformats.org/officeDocument/2006/relationships/image" Target="../media/image541.png"/><Relationship Id="rId38" Type="http://schemas.openxmlformats.org/officeDocument/2006/relationships/image" Target="../media/image402.png"/><Relationship Id="rId173" Type="http://schemas.openxmlformats.org/officeDocument/2006/relationships/image" Target="../media/image545.png"/><Relationship Id="rId179" Type="http://schemas.openxmlformats.org/officeDocument/2006/relationships/image" Target="../media/image550.png"/><Relationship Id="rId178" Type="http://schemas.openxmlformats.org/officeDocument/2006/relationships/image" Target="../media/image558.png"/><Relationship Id="rId177" Type="http://schemas.openxmlformats.org/officeDocument/2006/relationships/image" Target="../media/image543.png"/><Relationship Id="rId20" Type="http://schemas.openxmlformats.org/officeDocument/2006/relationships/image" Target="../media/image397.png"/><Relationship Id="rId22" Type="http://schemas.openxmlformats.org/officeDocument/2006/relationships/image" Target="../media/image386.png"/><Relationship Id="rId21" Type="http://schemas.openxmlformats.org/officeDocument/2006/relationships/image" Target="../media/image391.png"/><Relationship Id="rId24" Type="http://schemas.openxmlformats.org/officeDocument/2006/relationships/image" Target="../media/image404.png"/><Relationship Id="rId23" Type="http://schemas.openxmlformats.org/officeDocument/2006/relationships/image" Target="../media/image409.png"/><Relationship Id="rId26" Type="http://schemas.openxmlformats.org/officeDocument/2006/relationships/image" Target="../media/image347.png"/><Relationship Id="rId25" Type="http://schemas.openxmlformats.org/officeDocument/2006/relationships/image" Target="../media/image392.png"/><Relationship Id="rId28" Type="http://schemas.openxmlformats.org/officeDocument/2006/relationships/image" Target="../media/image394.png"/><Relationship Id="rId27" Type="http://schemas.openxmlformats.org/officeDocument/2006/relationships/image" Target="../media/image389.png"/><Relationship Id="rId29" Type="http://schemas.openxmlformats.org/officeDocument/2006/relationships/image" Target="../media/image629.png"/><Relationship Id="rId11" Type="http://schemas.openxmlformats.org/officeDocument/2006/relationships/image" Target="../media/image376.png"/><Relationship Id="rId10" Type="http://schemas.openxmlformats.org/officeDocument/2006/relationships/image" Target="../media/image381.png"/><Relationship Id="rId13" Type="http://schemas.openxmlformats.org/officeDocument/2006/relationships/image" Target="../media/image379.png"/><Relationship Id="rId12" Type="http://schemas.openxmlformats.org/officeDocument/2006/relationships/image" Target="../media/image390.png"/><Relationship Id="rId15" Type="http://schemas.openxmlformats.org/officeDocument/2006/relationships/image" Target="../media/image388.png"/><Relationship Id="rId198" Type="http://schemas.openxmlformats.org/officeDocument/2006/relationships/image" Target="../media/image568.png"/><Relationship Id="rId14" Type="http://schemas.openxmlformats.org/officeDocument/2006/relationships/image" Target="../media/image382.png"/><Relationship Id="rId197" Type="http://schemas.openxmlformats.org/officeDocument/2006/relationships/image" Target="../media/image576.png"/><Relationship Id="rId17" Type="http://schemas.openxmlformats.org/officeDocument/2006/relationships/image" Target="../media/image412.png"/><Relationship Id="rId196" Type="http://schemas.openxmlformats.org/officeDocument/2006/relationships/image" Target="../media/image356.png"/><Relationship Id="rId16" Type="http://schemas.openxmlformats.org/officeDocument/2006/relationships/image" Target="../media/image385.png"/><Relationship Id="rId195" Type="http://schemas.openxmlformats.org/officeDocument/2006/relationships/image" Target="../media/image566.jpg"/><Relationship Id="rId19" Type="http://schemas.openxmlformats.org/officeDocument/2006/relationships/image" Target="../media/image387.png"/><Relationship Id="rId18" Type="http://schemas.openxmlformats.org/officeDocument/2006/relationships/image" Target="../media/image395.png"/><Relationship Id="rId199" Type="http://schemas.openxmlformats.org/officeDocument/2006/relationships/image" Target="../media/image574.png"/><Relationship Id="rId84" Type="http://schemas.openxmlformats.org/officeDocument/2006/relationships/image" Target="../media/image461.jpg"/><Relationship Id="rId83" Type="http://schemas.openxmlformats.org/officeDocument/2006/relationships/image" Target="../media/image446.jpg"/><Relationship Id="rId86" Type="http://schemas.openxmlformats.org/officeDocument/2006/relationships/image" Target="../media/image459.png"/><Relationship Id="rId85" Type="http://schemas.openxmlformats.org/officeDocument/2006/relationships/image" Target="../media/image450.jpg"/><Relationship Id="rId88" Type="http://schemas.openxmlformats.org/officeDocument/2006/relationships/image" Target="../media/image453.png"/><Relationship Id="rId150" Type="http://schemas.openxmlformats.org/officeDocument/2006/relationships/image" Target="../media/image522.png"/><Relationship Id="rId87" Type="http://schemas.openxmlformats.org/officeDocument/2006/relationships/image" Target="../media/image458.png"/><Relationship Id="rId89" Type="http://schemas.openxmlformats.org/officeDocument/2006/relationships/image" Target="../media/image452.png"/><Relationship Id="rId80" Type="http://schemas.openxmlformats.org/officeDocument/2006/relationships/image" Target="../media/image444.jpg"/><Relationship Id="rId82" Type="http://schemas.openxmlformats.org/officeDocument/2006/relationships/image" Target="../media/image448.jpg"/><Relationship Id="rId81" Type="http://schemas.openxmlformats.org/officeDocument/2006/relationships/image" Target="../media/image44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77.png"/><Relationship Id="rId149" Type="http://schemas.openxmlformats.org/officeDocument/2006/relationships/image" Target="../media/image527.png"/><Relationship Id="rId4" Type="http://schemas.openxmlformats.org/officeDocument/2006/relationships/image" Target="../media/image383.png"/><Relationship Id="rId148" Type="http://schemas.openxmlformats.org/officeDocument/2006/relationships/image" Target="../media/image509.png"/><Relationship Id="rId9" Type="http://schemas.openxmlformats.org/officeDocument/2006/relationships/image" Target="../media/image384.png"/><Relationship Id="rId143" Type="http://schemas.openxmlformats.org/officeDocument/2006/relationships/image" Target="../media/image513.png"/><Relationship Id="rId142" Type="http://schemas.openxmlformats.org/officeDocument/2006/relationships/image" Target="../media/image548.jpg"/><Relationship Id="rId141" Type="http://schemas.openxmlformats.org/officeDocument/2006/relationships/image" Target="../media/image530.png"/><Relationship Id="rId140" Type="http://schemas.openxmlformats.org/officeDocument/2006/relationships/image" Target="../media/image528.png"/><Relationship Id="rId5" Type="http://schemas.openxmlformats.org/officeDocument/2006/relationships/image" Target="../media/image370.png"/><Relationship Id="rId147" Type="http://schemas.openxmlformats.org/officeDocument/2006/relationships/image" Target="../media/image520.png"/><Relationship Id="rId6" Type="http://schemas.openxmlformats.org/officeDocument/2006/relationships/image" Target="../media/image375.png"/><Relationship Id="rId146" Type="http://schemas.openxmlformats.org/officeDocument/2006/relationships/image" Target="../media/image526.png"/><Relationship Id="rId7" Type="http://schemas.openxmlformats.org/officeDocument/2006/relationships/image" Target="../media/image396.png"/><Relationship Id="rId145" Type="http://schemas.openxmlformats.org/officeDocument/2006/relationships/image" Target="../media/image517.png"/><Relationship Id="rId8" Type="http://schemas.openxmlformats.org/officeDocument/2006/relationships/image" Target="../media/image374.png"/><Relationship Id="rId144" Type="http://schemas.openxmlformats.org/officeDocument/2006/relationships/image" Target="../media/image515.png"/><Relationship Id="rId73" Type="http://schemas.openxmlformats.org/officeDocument/2006/relationships/image" Target="../media/image443.jpg"/><Relationship Id="rId72" Type="http://schemas.openxmlformats.org/officeDocument/2006/relationships/image" Target="../media/image441.png"/><Relationship Id="rId75" Type="http://schemas.openxmlformats.org/officeDocument/2006/relationships/image" Target="../media/image442.jpg"/><Relationship Id="rId74" Type="http://schemas.openxmlformats.org/officeDocument/2006/relationships/image" Target="../media/image440.jpg"/><Relationship Id="rId77" Type="http://schemas.openxmlformats.org/officeDocument/2006/relationships/image" Target="../media/image445.jpg"/><Relationship Id="rId76" Type="http://schemas.openxmlformats.org/officeDocument/2006/relationships/image" Target="../media/image455.jpg"/><Relationship Id="rId79" Type="http://schemas.openxmlformats.org/officeDocument/2006/relationships/image" Target="../media/image559.jpg"/><Relationship Id="rId78" Type="http://schemas.openxmlformats.org/officeDocument/2006/relationships/image" Target="../media/image454.jpg"/><Relationship Id="rId71" Type="http://schemas.openxmlformats.org/officeDocument/2006/relationships/image" Target="../media/image43.png"/><Relationship Id="rId70" Type="http://schemas.openxmlformats.org/officeDocument/2006/relationships/image" Target="../media/image435.png"/><Relationship Id="rId139" Type="http://schemas.openxmlformats.org/officeDocument/2006/relationships/image" Target="../media/image516.png"/><Relationship Id="rId138" Type="http://schemas.openxmlformats.org/officeDocument/2006/relationships/image" Target="../media/image512.png"/><Relationship Id="rId137" Type="http://schemas.openxmlformats.org/officeDocument/2006/relationships/image" Target="../media/image518.png"/><Relationship Id="rId132" Type="http://schemas.openxmlformats.org/officeDocument/2006/relationships/image" Target="../media/image498.png"/><Relationship Id="rId131" Type="http://schemas.openxmlformats.org/officeDocument/2006/relationships/image" Target="../media/image506.png"/><Relationship Id="rId130" Type="http://schemas.openxmlformats.org/officeDocument/2006/relationships/image" Target="../media/image511.png"/><Relationship Id="rId136" Type="http://schemas.openxmlformats.org/officeDocument/2006/relationships/image" Target="../media/image507.png"/><Relationship Id="rId135" Type="http://schemas.openxmlformats.org/officeDocument/2006/relationships/image" Target="../media/image505.png"/><Relationship Id="rId134" Type="http://schemas.openxmlformats.org/officeDocument/2006/relationships/image" Target="../media/image499.png"/><Relationship Id="rId133" Type="http://schemas.openxmlformats.org/officeDocument/2006/relationships/image" Target="../media/image495.png"/><Relationship Id="rId62" Type="http://schemas.openxmlformats.org/officeDocument/2006/relationships/image" Target="../media/image433.png"/><Relationship Id="rId61" Type="http://schemas.openxmlformats.org/officeDocument/2006/relationships/image" Target="../media/image429.png"/><Relationship Id="rId64" Type="http://schemas.openxmlformats.org/officeDocument/2006/relationships/image" Target="../media/image449.png"/><Relationship Id="rId63" Type="http://schemas.openxmlformats.org/officeDocument/2006/relationships/image" Target="../media/image221.png"/><Relationship Id="rId66" Type="http://schemas.openxmlformats.org/officeDocument/2006/relationships/image" Target="../media/image434.png"/><Relationship Id="rId172" Type="http://schemas.openxmlformats.org/officeDocument/2006/relationships/image" Target="../media/image544.png"/><Relationship Id="rId65" Type="http://schemas.openxmlformats.org/officeDocument/2006/relationships/image" Target="../media/image484.png"/><Relationship Id="rId171" Type="http://schemas.openxmlformats.org/officeDocument/2006/relationships/image" Target="../media/image547.jpg"/><Relationship Id="rId68" Type="http://schemas.openxmlformats.org/officeDocument/2006/relationships/image" Target="../media/image437.png"/><Relationship Id="rId170" Type="http://schemas.openxmlformats.org/officeDocument/2006/relationships/image" Target="../media/image604.png"/><Relationship Id="rId67" Type="http://schemas.openxmlformats.org/officeDocument/2006/relationships/image" Target="../media/image439.png"/><Relationship Id="rId60" Type="http://schemas.openxmlformats.org/officeDocument/2006/relationships/image" Target="../media/image436.png"/><Relationship Id="rId165" Type="http://schemas.openxmlformats.org/officeDocument/2006/relationships/image" Target="../media/image554.png"/><Relationship Id="rId69" Type="http://schemas.openxmlformats.org/officeDocument/2006/relationships/image" Target="../media/image485.png"/><Relationship Id="rId164" Type="http://schemas.openxmlformats.org/officeDocument/2006/relationships/image" Target="../media/image539.png"/><Relationship Id="rId163" Type="http://schemas.openxmlformats.org/officeDocument/2006/relationships/image" Target="../media/image533.png"/><Relationship Id="rId162" Type="http://schemas.openxmlformats.org/officeDocument/2006/relationships/image" Target="../media/image531.png"/><Relationship Id="rId169" Type="http://schemas.openxmlformats.org/officeDocument/2006/relationships/image" Target="../media/image551.jpg"/><Relationship Id="rId168" Type="http://schemas.openxmlformats.org/officeDocument/2006/relationships/image" Target="../media/image538.png"/><Relationship Id="rId167" Type="http://schemas.openxmlformats.org/officeDocument/2006/relationships/image" Target="../media/image540.jpg"/><Relationship Id="rId166" Type="http://schemas.openxmlformats.org/officeDocument/2006/relationships/image" Target="../media/image536.png"/><Relationship Id="rId51" Type="http://schemas.openxmlformats.org/officeDocument/2006/relationships/image" Target="../media/image422.png"/><Relationship Id="rId50" Type="http://schemas.openxmlformats.org/officeDocument/2006/relationships/image" Target="../media/image423.png"/><Relationship Id="rId53" Type="http://schemas.openxmlformats.org/officeDocument/2006/relationships/image" Target="../media/image415.png"/><Relationship Id="rId52" Type="http://schemas.openxmlformats.org/officeDocument/2006/relationships/image" Target="../media/image418.png"/><Relationship Id="rId55" Type="http://schemas.openxmlformats.org/officeDocument/2006/relationships/image" Target="../media/image427.png"/><Relationship Id="rId161" Type="http://schemas.openxmlformats.org/officeDocument/2006/relationships/image" Target="../media/image549.png"/><Relationship Id="rId54" Type="http://schemas.openxmlformats.org/officeDocument/2006/relationships/image" Target="../media/image428.jpg"/><Relationship Id="rId160" Type="http://schemas.openxmlformats.org/officeDocument/2006/relationships/image" Target="../media/image535.png"/><Relationship Id="rId57" Type="http://schemas.openxmlformats.org/officeDocument/2006/relationships/image" Target="../media/image424.png"/><Relationship Id="rId56" Type="http://schemas.openxmlformats.org/officeDocument/2006/relationships/image" Target="../media/image426.png"/><Relationship Id="rId159" Type="http://schemas.openxmlformats.org/officeDocument/2006/relationships/image" Target="../media/image537.png"/><Relationship Id="rId59" Type="http://schemas.openxmlformats.org/officeDocument/2006/relationships/image" Target="../media/image432.png"/><Relationship Id="rId154" Type="http://schemas.openxmlformats.org/officeDocument/2006/relationships/image" Target="../media/image91.png"/><Relationship Id="rId58" Type="http://schemas.openxmlformats.org/officeDocument/2006/relationships/image" Target="../media/image294.png"/><Relationship Id="rId153" Type="http://schemas.openxmlformats.org/officeDocument/2006/relationships/image" Target="../media/image534.png"/><Relationship Id="rId152" Type="http://schemas.openxmlformats.org/officeDocument/2006/relationships/image" Target="../media/image525.png"/><Relationship Id="rId151" Type="http://schemas.openxmlformats.org/officeDocument/2006/relationships/image" Target="../media/image521.png"/><Relationship Id="rId158" Type="http://schemas.openxmlformats.org/officeDocument/2006/relationships/image" Target="../media/image532.png"/><Relationship Id="rId157" Type="http://schemas.openxmlformats.org/officeDocument/2006/relationships/image" Target="../media/image523.png"/><Relationship Id="rId156" Type="http://schemas.openxmlformats.org/officeDocument/2006/relationships/image" Target="../media/image529.jpg"/><Relationship Id="rId155" Type="http://schemas.openxmlformats.org/officeDocument/2006/relationships/image" Target="../media/image524.png"/><Relationship Id="rId107" Type="http://schemas.openxmlformats.org/officeDocument/2006/relationships/image" Target="../media/image474.png"/><Relationship Id="rId106" Type="http://schemas.openxmlformats.org/officeDocument/2006/relationships/image" Target="../media/image470.png"/><Relationship Id="rId105" Type="http://schemas.openxmlformats.org/officeDocument/2006/relationships/image" Target="../media/image486.png"/><Relationship Id="rId104" Type="http://schemas.openxmlformats.org/officeDocument/2006/relationships/image" Target="../media/image482.png"/><Relationship Id="rId109" Type="http://schemas.openxmlformats.org/officeDocument/2006/relationships/image" Target="../media/image476.png"/><Relationship Id="rId108" Type="http://schemas.openxmlformats.org/officeDocument/2006/relationships/image" Target="../media/image481.png"/><Relationship Id="rId103" Type="http://schemas.openxmlformats.org/officeDocument/2006/relationships/image" Target="../media/image477.png"/><Relationship Id="rId102" Type="http://schemas.openxmlformats.org/officeDocument/2006/relationships/image" Target="../media/image462.png"/><Relationship Id="rId101" Type="http://schemas.openxmlformats.org/officeDocument/2006/relationships/image" Target="../media/image465.png"/><Relationship Id="rId100" Type="http://schemas.openxmlformats.org/officeDocument/2006/relationships/image" Target="../media/image473.png"/><Relationship Id="rId216" Type="http://schemas.openxmlformats.org/officeDocument/2006/relationships/image" Target="../media/image584.png"/><Relationship Id="rId215" Type="http://schemas.openxmlformats.org/officeDocument/2006/relationships/image" Target="../media/image587.png"/><Relationship Id="rId214" Type="http://schemas.openxmlformats.org/officeDocument/2006/relationships/image" Target="../media/image592.png"/><Relationship Id="rId213" Type="http://schemas.openxmlformats.org/officeDocument/2006/relationships/image" Target="../media/image582.png"/><Relationship Id="rId212" Type="http://schemas.openxmlformats.org/officeDocument/2006/relationships/image" Target="../media/image588.png"/><Relationship Id="rId211" Type="http://schemas.openxmlformats.org/officeDocument/2006/relationships/image" Target="../media/image602.png"/><Relationship Id="rId210" Type="http://schemas.openxmlformats.org/officeDocument/2006/relationships/image" Target="../media/image583.png"/><Relationship Id="rId129" Type="http://schemas.openxmlformats.org/officeDocument/2006/relationships/image" Target="../media/image500.png"/><Relationship Id="rId128" Type="http://schemas.openxmlformats.org/officeDocument/2006/relationships/image" Target="../media/image514.png"/><Relationship Id="rId127" Type="http://schemas.openxmlformats.org/officeDocument/2006/relationships/image" Target="../media/image510.png"/><Relationship Id="rId126" Type="http://schemas.openxmlformats.org/officeDocument/2006/relationships/image" Target="../media/image503.png"/><Relationship Id="rId121" Type="http://schemas.openxmlformats.org/officeDocument/2006/relationships/image" Target="../media/image508.png"/><Relationship Id="rId120" Type="http://schemas.openxmlformats.org/officeDocument/2006/relationships/image" Target="../media/image483.jpg"/><Relationship Id="rId125" Type="http://schemas.openxmlformats.org/officeDocument/2006/relationships/image" Target="../media/image501.png"/><Relationship Id="rId124" Type="http://schemas.openxmlformats.org/officeDocument/2006/relationships/image" Target="../media/image494.png"/><Relationship Id="rId123" Type="http://schemas.openxmlformats.org/officeDocument/2006/relationships/image" Target="../media/image496.png"/><Relationship Id="rId122" Type="http://schemas.openxmlformats.org/officeDocument/2006/relationships/image" Target="../media/image492.png"/><Relationship Id="rId95" Type="http://schemas.openxmlformats.org/officeDocument/2006/relationships/image" Target="../media/image460.png"/><Relationship Id="rId94" Type="http://schemas.openxmlformats.org/officeDocument/2006/relationships/image" Target="../media/image467.png"/><Relationship Id="rId97" Type="http://schemas.openxmlformats.org/officeDocument/2006/relationships/image" Target="../media/image213.png"/><Relationship Id="rId96" Type="http://schemas.openxmlformats.org/officeDocument/2006/relationships/image" Target="../media/image464.png"/><Relationship Id="rId99" Type="http://schemas.openxmlformats.org/officeDocument/2006/relationships/image" Target="../media/image463.png"/><Relationship Id="rId98" Type="http://schemas.openxmlformats.org/officeDocument/2006/relationships/image" Target="../media/image472.png"/><Relationship Id="rId91" Type="http://schemas.openxmlformats.org/officeDocument/2006/relationships/image" Target="../media/image480.png"/><Relationship Id="rId90" Type="http://schemas.openxmlformats.org/officeDocument/2006/relationships/image" Target="../media/image468.png"/><Relationship Id="rId93" Type="http://schemas.openxmlformats.org/officeDocument/2006/relationships/image" Target="../media/image491.png"/><Relationship Id="rId92" Type="http://schemas.openxmlformats.org/officeDocument/2006/relationships/image" Target="../media/image456.png"/><Relationship Id="rId118" Type="http://schemas.openxmlformats.org/officeDocument/2006/relationships/image" Target="../media/image502.png"/><Relationship Id="rId117" Type="http://schemas.openxmlformats.org/officeDocument/2006/relationships/image" Target="../media/image490.png"/><Relationship Id="rId116" Type="http://schemas.openxmlformats.org/officeDocument/2006/relationships/image" Target="../media/image487.png"/><Relationship Id="rId115" Type="http://schemas.openxmlformats.org/officeDocument/2006/relationships/image" Target="../media/image478.png"/><Relationship Id="rId119" Type="http://schemas.openxmlformats.org/officeDocument/2006/relationships/image" Target="../media/image497.png"/><Relationship Id="rId110" Type="http://schemas.openxmlformats.org/officeDocument/2006/relationships/image" Target="../media/image475.png"/><Relationship Id="rId114" Type="http://schemas.openxmlformats.org/officeDocument/2006/relationships/image" Target="../media/image489.png"/><Relationship Id="rId113" Type="http://schemas.openxmlformats.org/officeDocument/2006/relationships/image" Target="../media/image493.png"/><Relationship Id="rId112" Type="http://schemas.openxmlformats.org/officeDocument/2006/relationships/image" Target="../media/image479.png"/><Relationship Id="rId111" Type="http://schemas.openxmlformats.org/officeDocument/2006/relationships/image" Target="../media/image488.png"/><Relationship Id="rId206" Type="http://schemas.openxmlformats.org/officeDocument/2006/relationships/image" Target="../media/image585.png"/><Relationship Id="rId205" Type="http://schemas.openxmlformats.org/officeDocument/2006/relationships/image" Target="../media/image569.png"/><Relationship Id="rId204" Type="http://schemas.openxmlformats.org/officeDocument/2006/relationships/image" Target="../media/image571.png"/><Relationship Id="rId203" Type="http://schemas.openxmlformats.org/officeDocument/2006/relationships/image" Target="../media/image573.png"/><Relationship Id="rId209" Type="http://schemas.openxmlformats.org/officeDocument/2006/relationships/image" Target="../media/image575.png"/><Relationship Id="rId208" Type="http://schemas.openxmlformats.org/officeDocument/2006/relationships/image" Target="../media/image590.png"/><Relationship Id="rId207" Type="http://schemas.openxmlformats.org/officeDocument/2006/relationships/image" Target="../media/image581.png"/><Relationship Id="rId202" Type="http://schemas.openxmlformats.org/officeDocument/2006/relationships/image" Target="../media/image572.png"/><Relationship Id="rId201" Type="http://schemas.openxmlformats.org/officeDocument/2006/relationships/image" Target="../media/image580.png"/><Relationship Id="rId200" Type="http://schemas.openxmlformats.org/officeDocument/2006/relationships/image" Target="../media/image567.png"/></Relationships>
</file>

<file path=ppt/slides/_rels/slide5.xml.rels><?xml version="1.0" encoding="UTF-8" standalone="yes"?><Relationships xmlns="http://schemas.openxmlformats.org/package/2006/relationships"><Relationship Id="rId40" Type="http://schemas.openxmlformats.org/officeDocument/2006/relationships/image" Target="../media/image626.png"/><Relationship Id="rId190" Type="http://schemas.openxmlformats.org/officeDocument/2006/relationships/image" Target="../media/image768.png"/><Relationship Id="rId42" Type="http://schemas.openxmlformats.org/officeDocument/2006/relationships/image" Target="../media/image625.png"/><Relationship Id="rId41" Type="http://schemas.openxmlformats.org/officeDocument/2006/relationships/image" Target="../media/image632.png"/><Relationship Id="rId44" Type="http://schemas.openxmlformats.org/officeDocument/2006/relationships/image" Target="../media/image628.png"/><Relationship Id="rId194" Type="http://schemas.openxmlformats.org/officeDocument/2006/relationships/image" Target="../media/image224.png"/><Relationship Id="rId43" Type="http://schemas.openxmlformats.org/officeDocument/2006/relationships/image" Target="../media/image637.png"/><Relationship Id="rId193" Type="http://schemas.openxmlformats.org/officeDocument/2006/relationships/image" Target="../media/image812.png"/><Relationship Id="rId46" Type="http://schemas.openxmlformats.org/officeDocument/2006/relationships/image" Target="../media/image631.png"/><Relationship Id="rId192" Type="http://schemas.openxmlformats.org/officeDocument/2006/relationships/image" Target="../media/image790.png"/><Relationship Id="rId45" Type="http://schemas.openxmlformats.org/officeDocument/2006/relationships/image" Target="../media/image630.png"/><Relationship Id="rId191" Type="http://schemas.openxmlformats.org/officeDocument/2006/relationships/image" Target="../media/image774.png"/><Relationship Id="rId48" Type="http://schemas.openxmlformats.org/officeDocument/2006/relationships/image" Target="../media/image715.png"/><Relationship Id="rId187" Type="http://schemas.openxmlformats.org/officeDocument/2006/relationships/image" Target="../media/image773.png"/><Relationship Id="rId47" Type="http://schemas.openxmlformats.org/officeDocument/2006/relationships/image" Target="../media/image635.png"/><Relationship Id="rId186" Type="http://schemas.openxmlformats.org/officeDocument/2006/relationships/image" Target="../media/image775.png"/><Relationship Id="rId185" Type="http://schemas.openxmlformats.org/officeDocument/2006/relationships/image" Target="../media/image771.png"/><Relationship Id="rId49" Type="http://schemas.openxmlformats.org/officeDocument/2006/relationships/image" Target="../media/image636.png"/><Relationship Id="rId184" Type="http://schemas.openxmlformats.org/officeDocument/2006/relationships/image" Target="../media/image769.png"/><Relationship Id="rId189" Type="http://schemas.openxmlformats.org/officeDocument/2006/relationships/image" Target="../media/image208.png"/><Relationship Id="rId188" Type="http://schemas.openxmlformats.org/officeDocument/2006/relationships/image" Target="../media/image783.png"/><Relationship Id="rId31" Type="http://schemas.openxmlformats.org/officeDocument/2006/relationships/image" Target="../media/image614.png"/><Relationship Id="rId30" Type="http://schemas.openxmlformats.org/officeDocument/2006/relationships/image" Target="../media/image620.png"/><Relationship Id="rId33" Type="http://schemas.openxmlformats.org/officeDocument/2006/relationships/image" Target="../media/image627.png"/><Relationship Id="rId183" Type="http://schemas.openxmlformats.org/officeDocument/2006/relationships/image" Target="../media/image766.jpg"/><Relationship Id="rId32" Type="http://schemas.openxmlformats.org/officeDocument/2006/relationships/image" Target="../media/image619.png"/><Relationship Id="rId182" Type="http://schemas.openxmlformats.org/officeDocument/2006/relationships/image" Target="../media/image765.png"/><Relationship Id="rId35" Type="http://schemas.openxmlformats.org/officeDocument/2006/relationships/image" Target="../media/image623.png"/><Relationship Id="rId181" Type="http://schemas.openxmlformats.org/officeDocument/2006/relationships/image" Target="../media/image772.png"/><Relationship Id="rId34" Type="http://schemas.openxmlformats.org/officeDocument/2006/relationships/image" Target="../media/image661.png"/><Relationship Id="rId180" Type="http://schemas.openxmlformats.org/officeDocument/2006/relationships/image" Target="../media/image763.png"/><Relationship Id="rId37" Type="http://schemas.openxmlformats.org/officeDocument/2006/relationships/image" Target="../media/image622.jpg"/><Relationship Id="rId176" Type="http://schemas.openxmlformats.org/officeDocument/2006/relationships/image" Target="../media/image751.png"/><Relationship Id="rId36" Type="http://schemas.openxmlformats.org/officeDocument/2006/relationships/image" Target="../media/image617.png"/><Relationship Id="rId175" Type="http://schemas.openxmlformats.org/officeDocument/2006/relationships/image" Target="../media/image756.png"/><Relationship Id="rId39" Type="http://schemas.openxmlformats.org/officeDocument/2006/relationships/image" Target="../media/image624.png"/><Relationship Id="rId174" Type="http://schemas.openxmlformats.org/officeDocument/2006/relationships/image" Target="../media/image753.png"/><Relationship Id="rId38" Type="http://schemas.openxmlformats.org/officeDocument/2006/relationships/image" Target="../media/image633.png"/><Relationship Id="rId173" Type="http://schemas.openxmlformats.org/officeDocument/2006/relationships/image" Target="../media/image797.png"/><Relationship Id="rId179" Type="http://schemas.openxmlformats.org/officeDocument/2006/relationships/image" Target="../media/image764.png"/><Relationship Id="rId178" Type="http://schemas.openxmlformats.org/officeDocument/2006/relationships/image" Target="../media/image760.png"/><Relationship Id="rId177" Type="http://schemas.openxmlformats.org/officeDocument/2006/relationships/image" Target="../media/image754.png"/><Relationship Id="rId20" Type="http://schemas.openxmlformats.org/officeDocument/2006/relationships/image" Target="../media/image608.png"/><Relationship Id="rId22" Type="http://schemas.openxmlformats.org/officeDocument/2006/relationships/image" Target="../media/image611.png"/><Relationship Id="rId21" Type="http://schemas.openxmlformats.org/officeDocument/2006/relationships/image" Target="../media/image609.png"/><Relationship Id="rId24" Type="http://schemas.openxmlformats.org/officeDocument/2006/relationships/image" Target="../media/image612.png"/><Relationship Id="rId23" Type="http://schemas.openxmlformats.org/officeDocument/2006/relationships/image" Target="../media/image607.png"/><Relationship Id="rId26" Type="http://schemas.openxmlformats.org/officeDocument/2006/relationships/image" Target="../media/image615.png"/><Relationship Id="rId25" Type="http://schemas.openxmlformats.org/officeDocument/2006/relationships/image" Target="../media/image613.png"/><Relationship Id="rId28" Type="http://schemas.openxmlformats.org/officeDocument/2006/relationships/image" Target="../media/image618.png"/><Relationship Id="rId27" Type="http://schemas.openxmlformats.org/officeDocument/2006/relationships/image" Target="../media/image616.png"/><Relationship Id="rId29" Type="http://schemas.openxmlformats.org/officeDocument/2006/relationships/image" Target="../media/image621.png"/><Relationship Id="rId11" Type="http://schemas.openxmlformats.org/officeDocument/2006/relationships/image" Target="../media/image597.jpg"/><Relationship Id="rId10" Type="http://schemas.openxmlformats.org/officeDocument/2006/relationships/image" Target="../media/image600.png"/><Relationship Id="rId13" Type="http://schemas.openxmlformats.org/officeDocument/2006/relationships/image" Target="../media/image606.png"/><Relationship Id="rId12" Type="http://schemas.openxmlformats.org/officeDocument/2006/relationships/image" Target="../media/image595.png"/><Relationship Id="rId15" Type="http://schemas.openxmlformats.org/officeDocument/2006/relationships/image" Target="../media/image596.png"/><Relationship Id="rId198" Type="http://schemas.openxmlformats.org/officeDocument/2006/relationships/image" Target="../media/image781.png"/><Relationship Id="rId14" Type="http://schemas.openxmlformats.org/officeDocument/2006/relationships/image" Target="../media/image291.png"/><Relationship Id="rId197" Type="http://schemas.openxmlformats.org/officeDocument/2006/relationships/image" Target="../media/image213.png"/><Relationship Id="rId17" Type="http://schemas.openxmlformats.org/officeDocument/2006/relationships/image" Target="../media/image610.png"/><Relationship Id="rId196" Type="http://schemas.openxmlformats.org/officeDocument/2006/relationships/image" Target="../media/image838.png"/><Relationship Id="rId16" Type="http://schemas.openxmlformats.org/officeDocument/2006/relationships/image" Target="../media/image601.png"/><Relationship Id="rId195" Type="http://schemas.openxmlformats.org/officeDocument/2006/relationships/image" Target="../media/image776.png"/><Relationship Id="rId19" Type="http://schemas.openxmlformats.org/officeDocument/2006/relationships/image" Target="../media/image603.png"/><Relationship Id="rId18" Type="http://schemas.openxmlformats.org/officeDocument/2006/relationships/image" Target="../media/image599.png"/><Relationship Id="rId199" Type="http://schemas.openxmlformats.org/officeDocument/2006/relationships/image" Target="../media/image216.png"/><Relationship Id="rId84" Type="http://schemas.openxmlformats.org/officeDocument/2006/relationships/image" Target="../media/image664.png"/><Relationship Id="rId83" Type="http://schemas.openxmlformats.org/officeDocument/2006/relationships/image" Target="../media/image670.png"/><Relationship Id="rId86" Type="http://schemas.openxmlformats.org/officeDocument/2006/relationships/image" Target="../media/image782.png"/><Relationship Id="rId85" Type="http://schemas.openxmlformats.org/officeDocument/2006/relationships/image" Target="../media/image523.png"/><Relationship Id="rId88" Type="http://schemas.openxmlformats.org/officeDocument/2006/relationships/image" Target="../media/image669.png"/><Relationship Id="rId150" Type="http://schemas.openxmlformats.org/officeDocument/2006/relationships/image" Target="../media/image741.png"/><Relationship Id="rId87" Type="http://schemas.openxmlformats.org/officeDocument/2006/relationships/image" Target="../media/image676.png"/><Relationship Id="rId89" Type="http://schemas.openxmlformats.org/officeDocument/2006/relationships/image" Target="../media/image671.png"/><Relationship Id="rId80" Type="http://schemas.openxmlformats.org/officeDocument/2006/relationships/image" Target="../media/image665.png"/><Relationship Id="rId82" Type="http://schemas.openxmlformats.org/officeDocument/2006/relationships/image" Target="../media/image673.png"/><Relationship Id="rId81" Type="http://schemas.openxmlformats.org/officeDocument/2006/relationships/image" Target="../media/image66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89.png"/><Relationship Id="rId149" Type="http://schemas.openxmlformats.org/officeDocument/2006/relationships/image" Target="../media/image745.png"/><Relationship Id="rId4" Type="http://schemas.openxmlformats.org/officeDocument/2006/relationships/image" Target="../media/image598.png"/><Relationship Id="rId148" Type="http://schemas.openxmlformats.org/officeDocument/2006/relationships/image" Target="../media/image729.png"/><Relationship Id="rId9" Type="http://schemas.openxmlformats.org/officeDocument/2006/relationships/image" Target="../media/image347.png"/><Relationship Id="rId143" Type="http://schemas.openxmlformats.org/officeDocument/2006/relationships/image" Target="../media/image723.png"/><Relationship Id="rId142" Type="http://schemas.openxmlformats.org/officeDocument/2006/relationships/image" Target="../media/image761.png"/><Relationship Id="rId141" Type="http://schemas.openxmlformats.org/officeDocument/2006/relationships/image" Target="../media/image722.png"/><Relationship Id="rId140" Type="http://schemas.openxmlformats.org/officeDocument/2006/relationships/image" Target="../media/image719.png"/><Relationship Id="rId5" Type="http://schemas.openxmlformats.org/officeDocument/2006/relationships/image" Target="../media/image591.png"/><Relationship Id="rId147" Type="http://schemas.openxmlformats.org/officeDocument/2006/relationships/image" Target="../media/image767.png"/><Relationship Id="rId6" Type="http://schemas.openxmlformats.org/officeDocument/2006/relationships/image" Target="../media/image586.png"/><Relationship Id="rId146" Type="http://schemas.openxmlformats.org/officeDocument/2006/relationships/image" Target="../media/image736.png"/><Relationship Id="rId7" Type="http://schemas.openxmlformats.org/officeDocument/2006/relationships/image" Target="../media/image593.jpg"/><Relationship Id="rId145" Type="http://schemas.openxmlformats.org/officeDocument/2006/relationships/image" Target="../media/image733.png"/><Relationship Id="rId8" Type="http://schemas.openxmlformats.org/officeDocument/2006/relationships/image" Target="../media/image605.png"/><Relationship Id="rId144" Type="http://schemas.openxmlformats.org/officeDocument/2006/relationships/image" Target="../media/image727.png"/><Relationship Id="rId73" Type="http://schemas.openxmlformats.org/officeDocument/2006/relationships/image" Target="../media/image660.png"/><Relationship Id="rId72" Type="http://schemas.openxmlformats.org/officeDocument/2006/relationships/image" Target="../media/image43.png"/><Relationship Id="rId75" Type="http://schemas.openxmlformats.org/officeDocument/2006/relationships/image" Target="../media/image662.png"/><Relationship Id="rId74" Type="http://schemas.openxmlformats.org/officeDocument/2006/relationships/image" Target="../media/image657.png"/><Relationship Id="rId77" Type="http://schemas.openxmlformats.org/officeDocument/2006/relationships/image" Target="../media/image663.png"/><Relationship Id="rId76" Type="http://schemas.openxmlformats.org/officeDocument/2006/relationships/image" Target="../media/image659.png"/><Relationship Id="rId79" Type="http://schemas.openxmlformats.org/officeDocument/2006/relationships/image" Target="../media/image677.png"/><Relationship Id="rId78" Type="http://schemas.openxmlformats.org/officeDocument/2006/relationships/image" Target="../media/image678.png"/><Relationship Id="rId71" Type="http://schemas.openxmlformats.org/officeDocument/2006/relationships/image" Target="../media/image667.png"/><Relationship Id="rId70" Type="http://schemas.openxmlformats.org/officeDocument/2006/relationships/image" Target="../media/image83.png"/><Relationship Id="rId139" Type="http://schemas.openxmlformats.org/officeDocument/2006/relationships/image" Target="../media/image508.png"/><Relationship Id="rId138" Type="http://schemas.openxmlformats.org/officeDocument/2006/relationships/image" Target="../media/image731.png"/><Relationship Id="rId137" Type="http://schemas.openxmlformats.org/officeDocument/2006/relationships/image" Target="../media/image718.png"/><Relationship Id="rId132" Type="http://schemas.openxmlformats.org/officeDocument/2006/relationships/image" Target="../media/image720.jpg"/><Relationship Id="rId253" Type="http://schemas.openxmlformats.org/officeDocument/2006/relationships/image" Target="../media/image584.png"/><Relationship Id="rId131" Type="http://schemas.openxmlformats.org/officeDocument/2006/relationships/image" Target="../media/image709.png"/><Relationship Id="rId252" Type="http://schemas.openxmlformats.org/officeDocument/2006/relationships/image" Target="../media/image839.jpg"/><Relationship Id="rId130" Type="http://schemas.openxmlformats.org/officeDocument/2006/relationships/image" Target="../media/image726.png"/><Relationship Id="rId251" Type="http://schemas.openxmlformats.org/officeDocument/2006/relationships/image" Target="../media/image841.png"/><Relationship Id="rId250" Type="http://schemas.openxmlformats.org/officeDocument/2006/relationships/image" Target="../media/image848.jpg"/><Relationship Id="rId136" Type="http://schemas.openxmlformats.org/officeDocument/2006/relationships/image" Target="../media/image712.png"/><Relationship Id="rId135" Type="http://schemas.openxmlformats.org/officeDocument/2006/relationships/image" Target="../media/image794.png"/><Relationship Id="rId134" Type="http://schemas.openxmlformats.org/officeDocument/2006/relationships/image" Target="../media/image717.png"/><Relationship Id="rId133" Type="http://schemas.openxmlformats.org/officeDocument/2006/relationships/image" Target="../media/image710.png"/><Relationship Id="rId62" Type="http://schemas.openxmlformats.org/officeDocument/2006/relationships/image" Target="../media/image646.jpg"/><Relationship Id="rId61" Type="http://schemas.openxmlformats.org/officeDocument/2006/relationships/image" Target="../media/image641.png"/><Relationship Id="rId64" Type="http://schemas.openxmlformats.org/officeDocument/2006/relationships/image" Target="../media/image451.png"/><Relationship Id="rId63" Type="http://schemas.openxmlformats.org/officeDocument/2006/relationships/image" Target="../media/image640.png"/><Relationship Id="rId66" Type="http://schemas.openxmlformats.org/officeDocument/2006/relationships/image" Target="../media/image648.jpg"/><Relationship Id="rId172" Type="http://schemas.openxmlformats.org/officeDocument/2006/relationships/image" Target="../media/image758.jpg"/><Relationship Id="rId65" Type="http://schemas.openxmlformats.org/officeDocument/2006/relationships/image" Target="../media/image650.png"/><Relationship Id="rId171" Type="http://schemas.openxmlformats.org/officeDocument/2006/relationships/image" Target="../media/image755.png"/><Relationship Id="rId68" Type="http://schemas.openxmlformats.org/officeDocument/2006/relationships/image" Target="../media/image658.png"/><Relationship Id="rId170" Type="http://schemas.openxmlformats.org/officeDocument/2006/relationships/image" Target="../media/image749.png"/><Relationship Id="rId67" Type="http://schemas.openxmlformats.org/officeDocument/2006/relationships/image" Target="../media/image649.png"/><Relationship Id="rId60" Type="http://schemas.openxmlformats.org/officeDocument/2006/relationships/image" Target="../media/image642.jpg"/><Relationship Id="rId165" Type="http://schemas.openxmlformats.org/officeDocument/2006/relationships/image" Target="../media/image748.png"/><Relationship Id="rId69" Type="http://schemas.openxmlformats.org/officeDocument/2006/relationships/image" Target="../media/image652.png"/><Relationship Id="rId164" Type="http://schemas.openxmlformats.org/officeDocument/2006/relationships/image" Target="../media/image937.png"/><Relationship Id="rId163" Type="http://schemas.openxmlformats.org/officeDocument/2006/relationships/image" Target="../media/image739.png"/><Relationship Id="rId162" Type="http://schemas.openxmlformats.org/officeDocument/2006/relationships/image" Target="../media/image740.png"/><Relationship Id="rId169" Type="http://schemas.openxmlformats.org/officeDocument/2006/relationships/image" Target="../media/image750.png"/><Relationship Id="rId168" Type="http://schemas.openxmlformats.org/officeDocument/2006/relationships/image" Target="../media/image757.png"/><Relationship Id="rId167" Type="http://schemas.openxmlformats.org/officeDocument/2006/relationships/image" Target="../media/image752.png"/><Relationship Id="rId166" Type="http://schemas.openxmlformats.org/officeDocument/2006/relationships/image" Target="../media/image743.png"/><Relationship Id="rId51" Type="http://schemas.openxmlformats.org/officeDocument/2006/relationships/image" Target="../media/image634.png"/><Relationship Id="rId50" Type="http://schemas.openxmlformats.org/officeDocument/2006/relationships/image" Target="../media/image299.png"/><Relationship Id="rId53" Type="http://schemas.openxmlformats.org/officeDocument/2006/relationships/image" Target="../media/image655.png"/><Relationship Id="rId52" Type="http://schemas.openxmlformats.org/officeDocument/2006/relationships/image" Target="../media/image638.png"/><Relationship Id="rId55" Type="http://schemas.openxmlformats.org/officeDocument/2006/relationships/image" Target="../media/image728.png"/><Relationship Id="rId161" Type="http://schemas.openxmlformats.org/officeDocument/2006/relationships/image" Target="../media/image744.png"/><Relationship Id="rId54" Type="http://schemas.openxmlformats.org/officeDocument/2006/relationships/image" Target="../media/image643.png"/><Relationship Id="rId160" Type="http://schemas.openxmlformats.org/officeDocument/2006/relationships/image" Target="../media/image759.png"/><Relationship Id="rId57" Type="http://schemas.openxmlformats.org/officeDocument/2006/relationships/image" Target="../media/image645.png"/><Relationship Id="rId56" Type="http://schemas.openxmlformats.org/officeDocument/2006/relationships/image" Target="../media/image651.png"/><Relationship Id="rId159" Type="http://schemas.openxmlformats.org/officeDocument/2006/relationships/image" Target="../media/image762.png"/><Relationship Id="rId59" Type="http://schemas.openxmlformats.org/officeDocument/2006/relationships/image" Target="../media/image647.jpg"/><Relationship Id="rId154" Type="http://schemas.openxmlformats.org/officeDocument/2006/relationships/image" Target="../media/image738.png"/><Relationship Id="rId58" Type="http://schemas.openxmlformats.org/officeDocument/2006/relationships/image" Target="../media/image699.png"/><Relationship Id="rId153" Type="http://schemas.openxmlformats.org/officeDocument/2006/relationships/image" Target="../media/image734.png"/><Relationship Id="rId152" Type="http://schemas.openxmlformats.org/officeDocument/2006/relationships/image" Target="../media/image352.png"/><Relationship Id="rId151" Type="http://schemas.openxmlformats.org/officeDocument/2006/relationships/image" Target="../media/image732.png"/><Relationship Id="rId158" Type="http://schemas.openxmlformats.org/officeDocument/2006/relationships/image" Target="../media/image742.png"/><Relationship Id="rId157" Type="http://schemas.openxmlformats.org/officeDocument/2006/relationships/image" Target="../media/image747.png"/><Relationship Id="rId156" Type="http://schemas.openxmlformats.org/officeDocument/2006/relationships/image" Target="../media/image737.png"/><Relationship Id="rId155" Type="http://schemas.openxmlformats.org/officeDocument/2006/relationships/image" Target="../media/image746.png"/><Relationship Id="rId107" Type="http://schemas.openxmlformats.org/officeDocument/2006/relationships/image" Target="../media/image690.png"/><Relationship Id="rId228" Type="http://schemas.openxmlformats.org/officeDocument/2006/relationships/image" Target="../media/image831.jpg"/><Relationship Id="rId106" Type="http://schemas.openxmlformats.org/officeDocument/2006/relationships/image" Target="../media/image106.png"/><Relationship Id="rId227" Type="http://schemas.openxmlformats.org/officeDocument/2006/relationships/image" Target="../media/image821.jpg"/><Relationship Id="rId105" Type="http://schemas.openxmlformats.org/officeDocument/2006/relationships/image" Target="../media/image685.png"/><Relationship Id="rId226" Type="http://schemas.openxmlformats.org/officeDocument/2006/relationships/image" Target="../media/image809.jpg"/><Relationship Id="rId104" Type="http://schemas.openxmlformats.org/officeDocument/2006/relationships/image" Target="../media/image704.png"/><Relationship Id="rId225" Type="http://schemas.openxmlformats.org/officeDocument/2006/relationships/image" Target="../media/image808.jpg"/><Relationship Id="rId109" Type="http://schemas.openxmlformats.org/officeDocument/2006/relationships/image" Target="../media/image694.png"/><Relationship Id="rId108" Type="http://schemas.openxmlformats.org/officeDocument/2006/relationships/image" Target="../media/image698.png"/><Relationship Id="rId229" Type="http://schemas.openxmlformats.org/officeDocument/2006/relationships/image" Target="../media/image813.jpg"/><Relationship Id="rId220" Type="http://schemas.openxmlformats.org/officeDocument/2006/relationships/image" Target="../media/image806.jpg"/><Relationship Id="rId103" Type="http://schemas.openxmlformats.org/officeDocument/2006/relationships/image" Target="../media/image683.png"/><Relationship Id="rId224" Type="http://schemas.openxmlformats.org/officeDocument/2006/relationships/image" Target="../media/image807.jpg"/><Relationship Id="rId102" Type="http://schemas.openxmlformats.org/officeDocument/2006/relationships/image" Target="../media/image401.png"/><Relationship Id="rId223" Type="http://schemas.openxmlformats.org/officeDocument/2006/relationships/image" Target="../media/image810.jpg"/><Relationship Id="rId101" Type="http://schemas.openxmlformats.org/officeDocument/2006/relationships/image" Target="../media/image688.png"/><Relationship Id="rId222" Type="http://schemas.openxmlformats.org/officeDocument/2006/relationships/image" Target="../media/image802.jpg"/><Relationship Id="rId100" Type="http://schemas.openxmlformats.org/officeDocument/2006/relationships/image" Target="../media/image682.png"/><Relationship Id="rId221" Type="http://schemas.openxmlformats.org/officeDocument/2006/relationships/image" Target="../media/image1004.jpg"/><Relationship Id="rId217" Type="http://schemas.openxmlformats.org/officeDocument/2006/relationships/image" Target="../media/image799.jpg"/><Relationship Id="rId216" Type="http://schemas.openxmlformats.org/officeDocument/2006/relationships/image" Target="../media/image800.jpg"/><Relationship Id="rId215" Type="http://schemas.openxmlformats.org/officeDocument/2006/relationships/image" Target="../media/image796.jpg"/><Relationship Id="rId214" Type="http://schemas.openxmlformats.org/officeDocument/2006/relationships/image" Target="../media/image857.jpg"/><Relationship Id="rId219" Type="http://schemas.openxmlformats.org/officeDocument/2006/relationships/image" Target="../media/image805.jpg"/><Relationship Id="rId218" Type="http://schemas.openxmlformats.org/officeDocument/2006/relationships/image" Target="../media/image801.jpg"/><Relationship Id="rId213" Type="http://schemas.openxmlformats.org/officeDocument/2006/relationships/image" Target="../media/image798.jpg"/><Relationship Id="rId212" Type="http://schemas.openxmlformats.org/officeDocument/2006/relationships/image" Target="../media/image803.jpg"/><Relationship Id="rId211" Type="http://schemas.openxmlformats.org/officeDocument/2006/relationships/image" Target="../media/image795.jpg"/><Relationship Id="rId210" Type="http://schemas.openxmlformats.org/officeDocument/2006/relationships/image" Target="../media/image789.png"/><Relationship Id="rId129" Type="http://schemas.openxmlformats.org/officeDocument/2006/relationships/image" Target="../media/image711.png"/><Relationship Id="rId128" Type="http://schemas.openxmlformats.org/officeDocument/2006/relationships/image" Target="../media/image714.png"/><Relationship Id="rId249" Type="http://schemas.openxmlformats.org/officeDocument/2006/relationships/image" Target="../media/image837.jpg"/><Relationship Id="rId127" Type="http://schemas.openxmlformats.org/officeDocument/2006/relationships/image" Target="../media/image707.png"/><Relationship Id="rId248" Type="http://schemas.openxmlformats.org/officeDocument/2006/relationships/image" Target="../media/image830.jpg"/><Relationship Id="rId126" Type="http://schemas.openxmlformats.org/officeDocument/2006/relationships/image" Target="../media/image778.jpg"/><Relationship Id="rId247" Type="http://schemas.openxmlformats.org/officeDocument/2006/relationships/image" Target="../media/image825.jpg"/><Relationship Id="rId121" Type="http://schemas.openxmlformats.org/officeDocument/2006/relationships/image" Target="../media/image716.jpg"/><Relationship Id="rId242" Type="http://schemas.openxmlformats.org/officeDocument/2006/relationships/image" Target="../media/image828.png"/><Relationship Id="rId120" Type="http://schemas.openxmlformats.org/officeDocument/2006/relationships/image" Target="../media/image703.jpg"/><Relationship Id="rId241" Type="http://schemas.openxmlformats.org/officeDocument/2006/relationships/image" Target="../media/image827.jpg"/><Relationship Id="rId240" Type="http://schemas.openxmlformats.org/officeDocument/2006/relationships/image" Target="../media/image820.jpg"/><Relationship Id="rId125" Type="http://schemas.openxmlformats.org/officeDocument/2006/relationships/image" Target="../media/image721.jpg"/><Relationship Id="rId246" Type="http://schemas.openxmlformats.org/officeDocument/2006/relationships/image" Target="../media/image823.png"/><Relationship Id="rId124" Type="http://schemas.openxmlformats.org/officeDocument/2006/relationships/image" Target="../media/image708.jpg"/><Relationship Id="rId245" Type="http://schemas.openxmlformats.org/officeDocument/2006/relationships/image" Target="../media/image833.png"/><Relationship Id="rId123" Type="http://schemas.openxmlformats.org/officeDocument/2006/relationships/image" Target="../media/image702.jpg"/><Relationship Id="rId244" Type="http://schemas.openxmlformats.org/officeDocument/2006/relationships/image" Target="../media/image873.png"/><Relationship Id="rId122" Type="http://schemas.openxmlformats.org/officeDocument/2006/relationships/image" Target="../media/image713.jpg"/><Relationship Id="rId243" Type="http://schemas.openxmlformats.org/officeDocument/2006/relationships/image" Target="../media/image834.jpg"/><Relationship Id="rId95" Type="http://schemas.openxmlformats.org/officeDocument/2006/relationships/image" Target="../media/image679.png"/><Relationship Id="rId94" Type="http://schemas.openxmlformats.org/officeDocument/2006/relationships/image" Target="../media/image459.png"/><Relationship Id="rId97" Type="http://schemas.openxmlformats.org/officeDocument/2006/relationships/image" Target="../media/image680.png"/><Relationship Id="rId96" Type="http://schemas.openxmlformats.org/officeDocument/2006/relationships/image" Target="../media/image692.png"/><Relationship Id="rId99" Type="http://schemas.openxmlformats.org/officeDocument/2006/relationships/image" Target="../media/image684.png"/><Relationship Id="rId98" Type="http://schemas.openxmlformats.org/officeDocument/2006/relationships/image" Target="../media/image681.png"/><Relationship Id="rId91" Type="http://schemas.openxmlformats.org/officeDocument/2006/relationships/image" Target="../media/image675.jpg"/><Relationship Id="rId90" Type="http://schemas.openxmlformats.org/officeDocument/2006/relationships/image" Target="../media/image779.png"/><Relationship Id="rId93" Type="http://schemas.openxmlformats.org/officeDocument/2006/relationships/image" Target="../media/image674.png"/><Relationship Id="rId92" Type="http://schemas.openxmlformats.org/officeDocument/2006/relationships/image" Target="../media/image553.png"/><Relationship Id="rId118" Type="http://schemas.openxmlformats.org/officeDocument/2006/relationships/image" Target="../media/image697.png"/><Relationship Id="rId239" Type="http://schemas.openxmlformats.org/officeDocument/2006/relationships/image" Target="../media/image824.jpg"/><Relationship Id="rId117" Type="http://schemas.openxmlformats.org/officeDocument/2006/relationships/image" Target="../media/image706.png"/><Relationship Id="rId238" Type="http://schemas.openxmlformats.org/officeDocument/2006/relationships/image" Target="../media/image822.png"/><Relationship Id="rId116" Type="http://schemas.openxmlformats.org/officeDocument/2006/relationships/image" Target="../media/image701.png"/><Relationship Id="rId237" Type="http://schemas.openxmlformats.org/officeDocument/2006/relationships/image" Target="../media/image817.png"/><Relationship Id="rId115" Type="http://schemas.openxmlformats.org/officeDocument/2006/relationships/image" Target="../media/image696.png"/><Relationship Id="rId236" Type="http://schemas.openxmlformats.org/officeDocument/2006/relationships/image" Target="../media/image832.png"/><Relationship Id="rId119" Type="http://schemas.openxmlformats.org/officeDocument/2006/relationships/image" Target="../media/image705.jpg"/><Relationship Id="rId110" Type="http://schemas.openxmlformats.org/officeDocument/2006/relationships/image" Target="../media/image693.png"/><Relationship Id="rId231" Type="http://schemas.openxmlformats.org/officeDocument/2006/relationships/image" Target="../media/image814.png"/><Relationship Id="rId230" Type="http://schemas.openxmlformats.org/officeDocument/2006/relationships/image" Target="../media/image829.jpg"/><Relationship Id="rId114" Type="http://schemas.openxmlformats.org/officeDocument/2006/relationships/image" Target="../media/image700.png"/><Relationship Id="rId235" Type="http://schemas.openxmlformats.org/officeDocument/2006/relationships/image" Target="../media/image816.png"/><Relationship Id="rId113" Type="http://schemas.openxmlformats.org/officeDocument/2006/relationships/image" Target="../media/image695.png"/><Relationship Id="rId234" Type="http://schemas.openxmlformats.org/officeDocument/2006/relationships/image" Target="../media/image124.png"/><Relationship Id="rId112" Type="http://schemas.openxmlformats.org/officeDocument/2006/relationships/image" Target="../media/image691.png"/><Relationship Id="rId233" Type="http://schemas.openxmlformats.org/officeDocument/2006/relationships/image" Target="../media/image818.png"/><Relationship Id="rId111" Type="http://schemas.openxmlformats.org/officeDocument/2006/relationships/image" Target="../media/image689.png"/><Relationship Id="rId232" Type="http://schemas.openxmlformats.org/officeDocument/2006/relationships/image" Target="../media/image815.png"/><Relationship Id="rId206" Type="http://schemas.openxmlformats.org/officeDocument/2006/relationships/image" Target="../media/image788.png"/><Relationship Id="rId205" Type="http://schemas.openxmlformats.org/officeDocument/2006/relationships/image" Target="../media/image228.png"/><Relationship Id="rId204" Type="http://schemas.openxmlformats.org/officeDocument/2006/relationships/image" Target="../media/image541.png"/><Relationship Id="rId203" Type="http://schemas.openxmlformats.org/officeDocument/2006/relationships/image" Target="../media/image792.png"/><Relationship Id="rId209" Type="http://schemas.openxmlformats.org/officeDocument/2006/relationships/image" Target="../media/image811.png"/><Relationship Id="rId208" Type="http://schemas.openxmlformats.org/officeDocument/2006/relationships/image" Target="../media/image793.png"/><Relationship Id="rId207" Type="http://schemas.openxmlformats.org/officeDocument/2006/relationships/image" Target="../media/image826.png"/><Relationship Id="rId202" Type="http://schemas.openxmlformats.org/officeDocument/2006/relationships/image" Target="../media/image791.png"/><Relationship Id="rId201" Type="http://schemas.openxmlformats.org/officeDocument/2006/relationships/image" Target="../media/image222.png"/><Relationship Id="rId200" Type="http://schemas.openxmlformats.org/officeDocument/2006/relationships/image" Target="../media/image785.png"/></Relationships>
</file>

<file path=ppt/slides/_rels/slide6.xml.rels><?xml version="1.0" encoding="UTF-8" standalone="yes"?><Relationships xmlns="http://schemas.openxmlformats.org/package/2006/relationships"><Relationship Id="rId40" Type="http://schemas.openxmlformats.org/officeDocument/2006/relationships/image" Target="../media/image874.png"/><Relationship Id="rId190" Type="http://schemas.openxmlformats.org/officeDocument/2006/relationships/image" Target="../media/image1029.png"/><Relationship Id="rId42" Type="http://schemas.openxmlformats.org/officeDocument/2006/relationships/image" Target="../media/image876.png"/><Relationship Id="rId41" Type="http://schemas.openxmlformats.org/officeDocument/2006/relationships/image" Target="../media/image775.png"/><Relationship Id="rId44" Type="http://schemas.openxmlformats.org/officeDocument/2006/relationships/image" Target="../media/image884.jpg"/><Relationship Id="rId194" Type="http://schemas.openxmlformats.org/officeDocument/2006/relationships/image" Target="../media/image1030.png"/><Relationship Id="rId43" Type="http://schemas.openxmlformats.org/officeDocument/2006/relationships/image" Target="../media/image878.png"/><Relationship Id="rId193" Type="http://schemas.openxmlformats.org/officeDocument/2006/relationships/image" Target="../media/image1042.png"/><Relationship Id="rId46" Type="http://schemas.openxmlformats.org/officeDocument/2006/relationships/image" Target="../media/image887.jpg"/><Relationship Id="rId192" Type="http://schemas.openxmlformats.org/officeDocument/2006/relationships/image" Target="../media/image1028.png"/><Relationship Id="rId45" Type="http://schemas.openxmlformats.org/officeDocument/2006/relationships/image" Target="../media/image881.jpg"/><Relationship Id="rId191" Type="http://schemas.openxmlformats.org/officeDocument/2006/relationships/image" Target="../media/image1051.png"/><Relationship Id="rId48" Type="http://schemas.openxmlformats.org/officeDocument/2006/relationships/image" Target="../media/image880.jpg"/><Relationship Id="rId187" Type="http://schemas.openxmlformats.org/officeDocument/2006/relationships/image" Target="../media/image1021.png"/><Relationship Id="rId47" Type="http://schemas.openxmlformats.org/officeDocument/2006/relationships/image" Target="../media/image882.jpg"/><Relationship Id="rId186" Type="http://schemas.openxmlformats.org/officeDocument/2006/relationships/image" Target="../media/image1049.png"/><Relationship Id="rId185" Type="http://schemas.openxmlformats.org/officeDocument/2006/relationships/image" Target="../media/image1015.png"/><Relationship Id="rId49" Type="http://schemas.openxmlformats.org/officeDocument/2006/relationships/image" Target="../media/image889.jpg"/><Relationship Id="rId184" Type="http://schemas.openxmlformats.org/officeDocument/2006/relationships/image" Target="../media/image1023.png"/><Relationship Id="rId189" Type="http://schemas.openxmlformats.org/officeDocument/2006/relationships/image" Target="../media/image1112.png"/><Relationship Id="rId188" Type="http://schemas.openxmlformats.org/officeDocument/2006/relationships/image" Target="../media/image1022.png"/><Relationship Id="rId31" Type="http://schemas.openxmlformats.org/officeDocument/2006/relationships/image" Target="../media/image866.png"/><Relationship Id="rId30" Type="http://schemas.openxmlformats.org/officeDocument/2006/relationships/image" Target="../media/image864.png"/><Relationship Id="rId33" Type="http://schemas.openxmlformats.org/officeDocument/2006/relationships/image" Target="../media/image862.png"/><Relationship Id="rId183" Type="http://schemas.openxmlformats.org/officeDocument/2006/relationships/image" Target="../media/image1024.png"/><Relationship Id="rId32" Type="http://schemas.openxmlformats.org/officeDocument/2006/relationships/image" Target="../media/image870.png"/><Relationship Id="rId182" Type="http://schemas.openxmlformats.org/officeDocument/2006/relationships/image" Target="../media/image1027.png"/><Relationship Id="rId35" Type="http://schemas.openxmlformats.org/officeDocument/2006/relationships/image" Target="../media/image867.png"/><Relationship Id="rId181" Type="http://schemas.openxmlformats.org/officeDocument/2006/relationships/image" Target="../media/image1025.png"/><Relationship Id="rId34" Type="http://schemas.openxmlformats.org/officeDocument/2006/relationships/image" Target="../media/image863.png"/><Relationship Id="rId180" Type="http://schemas.openxmlformats.org/officeDocument/2006/relationships/image" Target="../media/image1016.png"/><Relationship Id="rId37" Type="http://schemas.openxmlformats.org/officeDocument/2006/relationships/image" Target="../media/image1018.png"/><Relationship Id="rId176" Type="http://schemas.openxmlformats.org/officeDocument/2006/relationships/image" Target="../media/image1036.png"/><Relationship Id="rId36" Type="http://schemas.openxmlformats.org/officeDocument/2006/relationships/image" Target="../media/image879.png"/><Relationship Id="rId175" Type="http://schemas.openxmlformats.org/officeDocument/2006/relationships/image" Target="../media/image1009.png"/><Relationship Id="rId39" Type="http://schemas.openxmlformats.org/officeDocument/2006/relationships/image" Target="../media/image872.png"/><Relationship Id="rId174" Type="http://schemas.openxmlformats.org/officeDocument/2006/relationships/image" Target="../media/image1017.png"/><Relationship Id="rId38" Type="http://schemas.openxmlformats.org/officeDocument/2006/relationships/image" Target="../media/image965.png"/><Relationship Id="rId173" Type="http://schemas.openxmlformats.org/officeDocument/2006/relationships/image" Target="../media/image1003.png"/><Relationship Id="rId179" Type="http://schemas.openxmlformats.org/officeDocument/2006/relationships/image" Target="../media/image1033.png"/><Relationship Id="rId178" Type="http://schemas.openxmlformats.org/officeDocument/2006/relationships/image" Target="../media/image1019.png"/><Relationship Id="rId177" Type="http://schemas.openxmlformats.org/officeDocument/2006/relationships/image" Target="../media/image1012.png"/><Relationship Id="rId20" Type="http://schemas.openxmlformats.org/officeDocument/2006/relationships/image" Target="../media/image894.png"/><Relationship Id="rId22" Type="http://schemas.openxmlformats.org/officeDocument/2006/relationships/image" Target="../media/image860.png"/><Relationship Id="rId21" Type="http://schemas.openxmlformats.org/officeDocument/2006/relationships/image" Target="../media/image858.png"/><Relationship Id="rId24" Type="http://schemas.openxmlformats.org/officeDocument/2006/relationships/image" Target="../media/image869.png"/><Relationship Id="rId23" Type="http://schemas.openxmlformats.org/officeDocument/2006/relationships/image" Target="../media/image871.png"/><Relationship Id="rId26" Type="http://schemas.openxmlformats.org/officeDocument/2006/relationships/image" Target="../media/image859.png"/><Relationship Id="rId25" Type="http://schemas.openxmlformats.org/officeDocument/2006/relationships/image" Target="../media/image877.png"/><Relationship Id="rId28" Type="http://schemas.openxmlformats.org/officeDocument/2006/relationships/image" Target="../media/image868.png"/><Relationship Id="rId27" Type="http://schemas.openxmlformats.org/officeDocument/2006/relationships/image" Target="../media/image885.png"/><Relationship Id="rId29" Type="http://schemas.openxmlformats.org/officeDocument/2006/relationships/image" Target="../media/image865.png"/><Relationship Id="rId11" Type="http://schemas.openxmlformats.org/officeDocument/2006/relationships/image" Target="../media/image840.jpg"/><Relationship Id="rId10" Type="http://schemas.openxmlformats.org/officeDocument/2006/relationships/image" Target="../media/image852.jpg"/><Relationship Id="rId13" Type="http://schemas.openxmlformats.org/officeDocument/2006/relationships/image" Target="../media/image861.jpg"/><Relationship Id="rId12" Type="http://schemas.openxmlformats.org/officeDocument/2006/relationships/image" Target="../media/image847.jpg"/><Relationship Id="rId15" Type="http://schemas.openxmlformats.org/officeDocument/2006/relationships/image" Target="../media/image853.jpg"/><Relationship Id="rId198" Type="http://schemas.openxmlformats.org/officeDocument/2006/relationships/image" Target="../media/image1034.png"/><Relationship Id="rId14" Type="http://schemas.openxmlformats.org/officeDocument/2006/relationships/image" Target="../media/image849.jpg"/><Relationship Id="rId197" Type="http://schemas.openxmlformats.org/officeDocument/2006/relationships/image" Target="../media/image1039.png"/><Relationship Id="rId17" Type="http://schemas.openxmlformats.org/officeDocument/2006/relationships/image" Target="../media/image842.jpg"/><Relationship Id="rId196" Type="http://schemas.openxmlformats.org/officeDocument/2006/relationships/image" Target="../media/image1026.png"/><Relationship Id="rId16" Type="http://schemas.openxmlformats.org/officeDocument/2006/relationships/image" Target="../media/image843.jpg"/><Relationship Id="rId195" Type="http://schemas.openxmlformats.org/officeDocument/2006/relationships/image" Target="../media/image523.png"/><Relationship Id="rId19" Type="http://schemas.openxmlformats.org/officeDocument/2006/relationships/image" Target="../media/image854.jpg"/><Relationship Id="rId18" Type="http://schemas.openxmlformats.org/officeDocument/2006/relationships/image" Target="../media/image856.jpg"/><Relationship Id="rId199" Type="http://schemas.openxmlformats.org/officeDocument/2006/relationships/image" Target="../media/image1035.png"/><Relationship Id="rId84" Type="http://schemas.openxmlformats.org/officeDocument/2006/relationships/image" Target="../media/image921.png"/><Relationship Id="rId83" Type="http://schemas.openxmlformats.org/officeDocument/2006/relationships/image" Target="../media/image927.png"/><Relationship Id="rId86" Type="http://schemas.openxmlformats.org/officeDocument/2006/relationships/image" Target="../media/image918.png"/><Relationship Id="rId85" Type="http://schemas.openxmlformats.org/officeDocument/2006/relationships/image" Target="../media/image915.png"/><Relationship Id="rId88" Type="http://schemas.openxmlformats.org/officeDocument/2006/relationships/image" Target="../media/image916.png"/><Relationship Id="rId150" Type="http://schemas.openxmlformats.org/officeDocument/2006/relationships/image" Target="../media/image988.png"/><Relationship Id="rId87" Type="http://schemas.openxmlformats.org/officeDocument/2006/relationships/image" Target="../media/image919.png"/><Relationship Id="rId89" Type="http://schemas.openxmlformats.org/officeDocument/2006/relationships/image" Target="../media/image926.png"/><Relationship Id="rId80" Type="http://schemas.openxmlformats.org/officeDocument/2006/relationships/image" Target="../media/image920.png"/><Relationship Id="rId82" Type="http://schemas.openxmlformats.org/officeDocument/2006/relationships/image" Target="../media/image923.png"/><Relationship Id="rId81" Type="http://schemas.openxmlformats.org/officeDocument/2006/relationships/image" Target="../media/image92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36.png"/><Relationship Id="rId149" Type="http://schemas.openxmlformats.org/officeDocument/2006/relationships/image" Target="../media/image987.jpg"/><Relationship Id="rId4" Type="http://schemas.openxmlformats.org/officeDocument/2006/relationships/image" Target="../media/image846.png"/><Relationship Id="rId148" Type="http://schemas.openxmlformats.org/officeDocument/2006/relationships/image" Target="../media/image1011.png"/><Relationship Id="rId9" Type="http://schemas.openxmlformats.org/officeDocument/2006/relationships/image" Target="../media/image855.jpg"/><Relationship Id="rId143" Type="http://schemas.openxmlformats.org/officeDocument/2006/relationships/image" Target="../media/image981.jpg"/><Relationship Id="rId142" Type="http://schemas.openxmlformats.org/officeDocument/2006/relationships/image" Target="../media/image990.jpg"/><Relationship Id="rId141" Type="http://schemas.openxmlformats.org/officeDocument/2006/relationships/image" Target="../media/image977.jpg"/><Relationship Id="rId140" Type="http://schemas.openxmlformats.org/officeDocument/2006/relationships/image" Target="../media/image984.jpg"/><Relationship Id="rId5" Type="http://schemas.openxmlformats.org/officeDocument/2006/relationships/image" Target="../media/image850.png"/><Relationship Id="rId147" Type="http://schemas.openxmlformats.org/officeDocument/2006/relationships/image" Target="../media/image999.png"/><Relationship Id="rId6" Type="http://schemas.openxmlformats.org/officeDocument/2006/relationships/image" Target="../media/image844.png"/><Relationship Id="rId146" Type="http://schemas.openxmlformats.org/officeDocument/2006/relationships/image" Target="../media/image986.png"/><Relationship Id="rId7" Type="http://schemas.openxmlformats.org/officeDocument/2006/relationships/image" Target="../media/image851.png"/><Relationship Id="rId145" Type="http://schemas.openxmlformats.org/officeDocument/2006/relationships/image" Target="../media/image985.jpg"/><Relationship Id="rId8" Type="http://schemas.openxmlformats.org/officeDocument/2006/relationships/image" Target="../media/image845.jpg"/><Relationship Id="rId144" Type="http://schemas.openxmlformats.org/officeDocument/2006/relationships/image" Target="../media/image982.png"/><Relationship Id="rId73" Type="http://schemas.openxmlformats.org/officeDocument/2006/relationships/image" Target="../media/image912.png"/><Relationship Id="rId72" Type="http://schemas.openxmlformats.org/officeDocument/2006/relationships/image" Target="../media/image903.png"/><Relationship Id="rId75" Type="http://schemas.openxmlformats.org/officeDocument/2006/relationships/image" Target="../media/image936.png"/><Relationship Id="rId74" Type="http://schemas.openxmlformats.org/officeDocument/2006/relationships/image" Target="../media/image913.png"/><Relationship Id="rId77" Type="http://schemas.openxmlformats.org/officeDocument/2006/relationships/image" Target="../media/image922.png"/><Relationship Id="rId76" Type="http://schemas.openxmlformats.org/officeDocument/2006/relationships/image" Target="../media/image911.png"/><Relationship Id="rId79" Type="http://schemas.openxmlformats.org/officeDocument/2006/relationships/image" Target="../media/image917.png"/><Relationship Id="rId78" Type="http://schemas.openxmlformats.org/officeDocument/2006/relationships/image" Target="../media/image914.png"/><Relationship Id="rId71" Type="http://schemas.openxmlformats.org/officeDocument/2006/relationships/image" Target="../media/image898.png"/><Relationship Id="rId70" Type="http://schemas.openxmlformats.org/officeDocument/2006/relationships/image" Target="../media/image908.png"/><Relationship Id="rId139" Type="http://schemas.openxmlformats.org/officeDocument/2006/relationships/image" Target="../media/image978.png"/><Relationship Id="rId138" Type="http://schemas.openxmlformats.org/officeDocument/2006/relationships/image" Target="../media/image979.png"/><Relationship Id="rId137" Type="http://schemas.openxmlformats.org/officeDocument/2006/relationships/image" Target="../media/image980.jpg"/><Relationship Id="rId132" Type="http://schemas.openxmlformats.org/officeDocument/2006/relationships/image" Target="../media/image971.png"/><Relationship Id="rId131" Type="http://schemas.openxmlformats.org/officeDocument/2006/relationships/image" Target="../media/image972.jpg"/><Relationship Id="rId130" Type="http://schemas.openxmlformats.org/officeDocument/2006/relationships/image" Target="../media/image974.jpg"/><Relationship Id="rId136" Type="http://schemas.openxmlformats.org/officeDocument/2006/relationships/image" Target="../media/image983.jpg"/><Relationship Id="rId135" Type="http://schemas.openxmlformats.org/officeDocument/2006/relationships/image" Target="../media/image976.jpg"/><Relationship Id="rId134" Type="http://schemas.openxmlformats.org/officeDocument/2006/relationships/image" Target="../media/image975.jpg"/><Relationship Id="rId133" Type="http://schemas.openxmlformats.org/officeDocument/2006/relationships/image" Target="../media/image969.png"/><Relationship Id="rId62" Type="http://schemas.openxmlformats.org/officeDocument/2006/relationships/image" Target="../media/image909.png"/><Relationship Id="rId61" Type="http://schemas.openxmlformats.org/officeDocument/2006/relationships/image" Target="../media/image892.png"/><Relationship Id="rId64" Type="http://schemas.openxmlformats.org/officeDocument/2006/relationships/image" Target="../media/image899.png"/><Relationship Id="rId63" Type="http://schemas.openxmlformats.org/officeDocument/2006/relationships/image" Target="../media/image905.png"/><Relationship Id="rId66" Type="http://schemas.openxmlformats.org/officeDocument/2006/relationships/image" Target="../media/image897.png"/><Relationship Id="rId172" Type="http://schemas.openxmlformats.org/officeDocument/2006/relationships/image" Target="../media/image1020.png"/><Relationship Id="rId65" Type="http://schemas.openxmlformats.org/officeDocument/2006/relationships/image" Target="../media/image433.png"/><Relationship Id="rId171" Type="http://schemas.openxmlformats.org/officeDocument/2006/relationships/image" Target="../media/image1008.png"/><Relationship Id="rId68" Type="http://schemas.openxmlformats.org/officeDocument/2006/relationships/image" Target="../media/image907.jpg"/><Relationship Id="rId170" Type="http://schemas.openxmlformats.org/officeDocument/2006/relationships/image" Target="../media/image1014.png"/><Relationship Id="rId67" Type="http://schemas.openxmlformats.org/officeDocument/2006/relationships/image" Target="../media/image135.png"/><Relationship Id="rId60" Type="http://schemas.openxmlformats.org/officeDocument/2006/relationships/image" Target="../media/image902.png"/><Relationship Id="rId165" Type="http://schemas.openxmlformats.org/officeDocument/2006/relationships/image" Target="../media/image352.png"/><Relationship Id="rId69" Type="http://schemas.openxmlformats.org/officeDocument/2006/relationships/image" Target="../media/image906.png"/><Relationship Id="rId164" Type="http://schemas.openxmlformats.org/officeDocument/2006/relationships/image" Target="../media/image1006.png"/><Relationship Id="rId163" Type="http://schemas.openxmlformats.org/officeDocument/2006/relationships/image" Target="../media/image1005.png"/><Relationship Id="rId162" Type="http://schemas.openxmlformats.org/officeDocument/2006/relationships/image" Target="../media/image1001.png"/><Relationship Id="rId169" Type="http://schemas.openxmlformats.org/officeDocument/2006/relationships/image" Target="../media/image124.png"/><Relationship Id="rId168" Type="http://schemas.openxmlformats.org/officeDocument/2006/relationships/image" Target="../media/image1000.png"/><Relationship Id="rId167" Type="http://schemas.openxmlformats.org/officeDocument/2006/relationships/image" Target="../media/image1010.jpg"/><Relationship Id="rId166" Type="http://schemas.openxmlformats.org/officeDocument/2006/relationships/image" Target="../media/image1007.jpg"/><Relationship Id="rId51" Type="http://schemas.openxmlformats.org/officeDocument/2006/relationships/image" Target="../media/image883.jpg"/><Relationship Id="rId50" Type="http://schemas.openxmlformats.org/officeDocument/2006/relationships/image" Target="../media/image886.jpg"/><Relationship Id="rId53" Type="http://schemas.openxmlformats.org/officeDocument/2006/relationships/image" Target="../media/image896.jpg"/><Relationship Id="rId52" Type="http://schemas.openxmlformats.org/officeDocument/2006/relationships/image" Target="../media/image891.jpg"/><Relationship Id="rId55" Type="http://schemas.openxmlformats.org/officeDocument/2006/relationships/image" Target="../media/image888.jpg"/><Relationship Id="rId161" Type="http://schemas.openxmlformats.org/officeDocument/2006/relationships/image" Target="../media/image1013.png"/><Relationship Id="rId54" Type="http://schemas.openxmlformats.org/officeDocument/2006/relationships/image" Target="../media/image910.jpg"/><Relationship Id="rId160" Type="http://schemas.openxmlformats.org/officeDocument/2006/relationships/image" Target="../media/image98.png"/><Relationship Id="rId57" Type="http://schemas.openxmlformats.org/officeDocument/2006/relationships/image" Target="../media/image890.png"/><Relationship Id="rId56" Type="http://schemas.openxmlformats.org/officeDocument/2006/relationships/image" Target="../media/image893.png"/><Relationship Id="rId159" Type="http://schemas.openxmlformats.org/officeDocument/2006/relationships/image" Target="../media/image103.png"/><Relationship Id="rId59" Type="http://schemas.openxmlformats.org/officeDocument/2006/relationships/image" Target="../media/image895.png"/><Relationship Id="rId154" Type="http://schemas.openxmlformats.org/officeDocument/2006/relationships/image" Target="../media/image992.png"/><Relationship Id="rId58" Type="http://schemas.openxmlformats.org/officeDocument/2006/relationships/image" Target="../media/image947.png"/><Relationship Id="rId153" Type="http://schemas.openxmlformats.org/officeDocument/2006/relationships/image" Target="../media/image989.png"/><Relationship Id="rId152" Type="http://schemas.openxmlformats.org/officeDocument/2006/relationships/image" Target="../media/image991.png"/><Relationship Id="rId151" Type="http://schemas.openxmlformats.org/officeDocument/2006/relationships/image" Target="../media/image995.png"/><Relationship Id="rId158" Type="http://schemas.openxmlformats.org/officeDocument/2006/relationships/image" Target="../media/image624.png"/><Relationship Id="rId157" Type="http://schemas.openxmlformats.org/officeDocument/2006/relationships/image" Target="../media/image993.png"/><Relationship Id="rId156" Type="http://schemas.openxmlformats.org/officeDocument/2006/relationships/image" Target="../media/image996.png"/><Relationship Id="rId155" Type="http://schemas.openxmlformats.org/officeDocument/2006/relationships/image" Target="../media/image994.png"/><Relationship Id="rId107" Type="http://schemas.openxmlformats.org/officeDocument/2006/relationships/image" Target="../media/image957.png"/><Relationship Id="rId228" Type="http://schemas.openxmlformats.org/officeDocument/2006/relationships/image" Target="../media/image1075.png"/><Relationship Id="rId106" Type="http://schemas.openxmlformats.org/officeDocument/2006/relationships/image" Target="../media/image943.png"/><Relationship Id="rId227" Type="http://schemas.openxmlformats.org/officeDocument/2006/relationships/image" Target="../media/image1060.jpg"/><Relationship Id="rId105" Type="http://schemas.openxmlformats.org/officeDocument/2006/relationships/image" Target="../media/image942.png"/><Relationship Id="rId226" Type="http://schemas.openxmlformats.org/officeDocument/2006/relationships/image" Target="../media/image1067.jpg"/><Relationship Id="rId104" Type="http://schemas.openxmlformats.org/officeDocument/2006/relationships/image" Target="../media/image939.png"/><Relationship Id="rId225" Type="http://schemas.openxmlformats.org/officeDocument/2006/relationships/image" Target="../media/image1061.jpg"/><Relationship Id="rId109" Type="http://schemas.openxmlformats.org/officeDocument/2006/relationships/image" Target="../media/image953.png"/><Relationship Id="rId108" Type="http://schemas.openxmlformats.org/officeDocument/2006/relationships/image" Target="../media/image946.png"/><Relationship Id="rId229" Type="http://schemas.openxmlformats.org/officeDocument/2006/relationships/image" Target="../media/image1063.jpg"/><Relationship Id="rId220" Type="http://schemas.openxmlformats.org/officeDocument/2006/relationships/image" Target="../media/image1170.png"/><Relationship Id="rId103" Type="http://schemas.openxmlformats.org/officeDocument/2006/relationships/image" Target="../media/image949.png"/><Relationship Id="rId224" Type="http://schemas.openxmlformats.org/officeDocument/2006/relationships/image" Target="../media/image1068.png"/><Relationship Id="rId102" Type="http://schemas.openxmlformats.org/officeDocument/2006/relationships/image" Target="../media/image940.png"/><Relationship Id="rId223" Type="http://schemas.openxmlformats.org/officeDocument/2006/relationships/image" Target="../media/image587.png"/><Relationship Id="rId101" Type="http://schemas.openxmlformats.org/officeDocument/2006/relationships/image" Target="../media/image931.png"/><Relationship Id="rId222" Type="http://schemas.openxmlformats.org/officeDocument/2006/relationships/image" Target="../media/image817.png"/><Relationship Id="rId100" Type="http://schemas.openxmlformats.org/officeDocument/2006/relationships/image" Target="../media/image933.png"/><Relationship Id="rId221" Type="http://schemas.openxmlformats.org/officeDocument/2006/relationships/image" Target="../media/image1057.png"/><Relationship Id="rId217" Type="http://schemas.openxmlformats.org/officeDocument/2006/relationships/image" Target="../media/image1069.png"/><Relationship Id="rId216" Type="http://schemas.openxmlformats.org/officeDocument/2006/relationships/image" Target="../media/image1053.png"/><Relationship Id="rId215" Type="http://schemas.openxmlformats.org/officeDocument/2006/relationships/image" Target="../media/image1055.png"/><Relationship Id="rId214" Type="http://schemas.openxmlformats.org/officeDocument/2006/relationships/image" Target="../media/image1050.png"/><Relationship Id="rId219" Type="http://schemas.openxmlformats.org/officeDocument/2006/relationships/image" Target="../media/image1054.png"/><Relationship Id="rId218" Type="http://schemas.openxmlformats.org/officeDocument/2006/relationships/image" Target="../media/image1064.png"/><Relationship Id="rId213" Type="http://schemas.openxmlformats.org/officeDocument/2006/relationships/image" Target="../media/image1066.png"/><Relationship Id="rId212" Type="http://schemas.openxmlformats.org/officeDocument/2006/relationships/image" Target="../media/image1047.png"/><Relationship Id="rId211" Type="http://schemas.openxmlformats.org/officeDocument/2006/relationships/image" Target="../media/image1045.png"/><Relationship Id="rId210" Type="http://schemas.openxmlformats.org/officeDocument/2006/relationships/image" Target="../media/image1044.png"/><Relationship Id="rId129" Type="http://schemas.openxmlformats.org/officeDocument/2006/relationships/image" Target="../media/image966.jpg"/><Relationship Id="rId128" Type="http://schemas.openxmlformats.org/officeDocument/2006/relationships/image" Target="../media/image968.jpg"/><Relationship Id="rId127" Type="http://schemas.openxmlformats.org/officeDocument/2006/relationships/image" Target="../media/image967.jpg"/><Relationship Id="rId126" Type="http://schemas.openxmlformats.org/officeDocument/2006/relationships/image" Target="../media/image958.jpg"/><Relationship Id="rId121" Type="http://schemas.openxmlformats.org/officeDocument/2006/relationships/image" Target="../media/image961.png"/><Relationship Id="rId120" Type="http://schemas.openxmlformats.org/officeDocument/2006/relationships/image" Target="../media/image955.png"/><Relationship Id="rId125" Type="http://schemas.openxmlformats.org/officeDocument/2006/relationships/image" Target="../media/image970.jpg"/><Relationship Id="rId124" Type="http://schemas.openxmlformats.org/officeDocument/2006/relationships/image" Target="../media/image960.png"/><Relationship Id="rId123" Type="http://schemas.openxmlformats.org/officeDocument/2006/relationships/image" Target="../media/image973.jpg"/><Relationship Id="rId122" Type="http://schemas.openxmlformats.org/officeDocument/2006/relationships/image" Target="../media/image964.jpg"/><Relationship Id="rId95" Type="http://schemas.openxmlformats.org/officeDocument/2006/relationships/image" Target="../media/image935.png"/><Relationship Id="rId94" Type="http://schemas.openxmlformats.org/officeDocument/2006/relationships/image" Target="../media/image1041.png"/><Relationship Id="rId97" Type="http://schemas.openxmlformats.org/officeDocument/2006/relationships/image" Target="../media/image934.png"/><Relationship Id="rId96" Type="http://schemas.openxmlformats.org/officeDocument/2006/relationships/image" Target="../media/image930.png"/><Relationship Id="rId99" Type="http://schemas.openxmlformats.org/officeDocument/2006/relationships/image" Target="../media/image938.png"/><Relationship Id="rId98" Type="http://schemas.openxmlformats.org/officeDocument/2006/relationships/image" Target="../media/image944.jpg"/><Relationship Id="rId91" Type="http://schemas.openxmlformats.org/officeDocument/2006/relationships/image" Target="../media/image928.png"/><Relationship Id="rId90" Type="http://schemas.openxmlformats.org/officeDocument/2006/relationships/image" Target="../media/image925.png"/><Relationship Id="rId93" Type="http://schemas.openxmlformats.org/officeDocument/2006/relationships/image" Target="../media/image929.png"/><Relationship Id="rId92" Type="http://schemas.openxmlformats.org/officeDocument/2006/relationships/image" Target="../media/image932.png"/><Relationship Id="rId118" Type="http://schemas.openxmlformats.org/officeDocument/2006/relationships/image" Target="../media/image959.png"/><Relationship Id="rId239" Type="http://schemas.openxmlformats.org/officeDocument/2006/relationships/image" Target="../media/image584.png"/><Relationship Id="rId117" Type="http://schemas.openxmlformats.org/officeDocument/2006/relationships/image" Target="../media/image963.png"/><Relationship Id="rId238" Type="http://schemas.openxmlformats.org/officeDocument/2006/relationships/image" Target="../media/image1072.jpg"/><Relationship Id="rId116" Type="http://schemas.openxmlformats.org/officeDocument/2006/relationships/image" Target="../media/image962.png"/><Relationship Id="rId237" Type="http://schemas.openxmlformats.org/officeDocument/2006/relationships/image" Target="../media/image841.png"/><Relationship Id="rId115" Type="http://schemas.openxmlformats.org/officeDocument/2006/relationships/image" Target="../media/image952.png"/><Relationship Id="rId236" Type="http://schemas.openxmlformats.org/officeDocument/2006/relationships/image" Target="../media/image1073.jpg"/><Relationship Id="rId119" Type="http://schemas.openxmlformats.org/officeDocument/2006/relationships/image" Target="../media/image954.png"/><Relationship Id="rId110" Type="http://schemas.openxmlformats.org/officeDocument/2006/relationships/image" Target="../media/image945.png"/><Relationship Id="rId231" Type="http://schemas.openxmlformats.org/officeDocument/2006/relationships/image" Target="../media/image1065.png"/><Relationship Id="rId230" Type="http://schemas.openxmlformats.org/officeDocument/2006/relationships/image" Target="../media/image873.png"/><Relationship Id="rId114" Type="http://schemas.openxmlformats.org/officeDocument/2006/relationships/image" Target="../media/image950.png"/><Relationship Id="rId235" Type="http://schemas.openxmlformats.org/officeDocument/2006/relationships/image" Target="../media/image1074.jpg"/><Relationship Id="rId113" Type="http://schemas.openxmlformats.org/officeDocument/2006/relationships/image" Target="../media/image951.png"/><Relationship Id="rId234" Type="http://schemas.openxmlformats.org/officeDocument/2006/relationships/image" Target="../media/image1079.jpg"/><Relationship Id="rId112" Type="http://schemas.openxmlformats.org/officeDocument/2006/relationships/image" Target="../media/image941.png"/><Relationship Id="rId233" Type="http://schemas.openxmlformats.org/officeDocument/2006/relationships/image" Target="../media/image1077.jpg"/><Relationship Id="rId111" Type="http://schemas.openxmlformats.org/officeDocument/2006/relationships/image" Target="../media/image948.png"/><Relationship Id="rId232" Type="http://schemas.openxmlformats.org/officeDocument/2006/relationships/image" Target="../media/image1070.png"/><Relationship Id="rId206" Type="http://schemas.openxmlformats.org/officeDocument/2006/relationships/image" Target="../media/image1043.png"/><Relationship Id="rId205" Type="http://schemas.openxmlformats.org/officeDocument/2006/relationships/image" Target="../media/image1037.png"/><Relationship Id="rId204" Type="http://schemas.openxmlformats.org/officeDocument/2006/relationships/image" Target="../media/image1048.png"/><Relationship Id="rId203" Type="http://schemas.openxmlformats.org/officeDocument/2006/relationships/image" Target="../media/image1038.png"/><Relationship Id="rId209" Type="http://schemas.openxmlformats.org/officeDocument/2006/relationships/image" Target="../media/image1056.png"/><Relationship Id="rId208" Type="http://schemas.openxmlformats.org/officeDocument/2006/relationships/image" Target="../media/image1062.png"/><Relationship Id="rId207" Type="http://schemas.openxmlformats.org/officeDocument/2006/relationships/image" Target="../media/image1046.png"/><Relationship Id="rId202" Type="http://schemas.openxmlformats.org/officeDocument/2006/relationships/image" Target="../media/image1040.png"/><Relationship Id="rId201" Type="http://schemas.openxmlformats.org/officeDocument/2006/relationships/image" Target="../media/image1032.png"/><Relationship Id="rId200" Type="http://schemas.openxmlformats.org/officeDocument/2006/relationships/image" Target="../media/image1031.png"/></Relationships>
</file>

<file path=ppt/slides/_rels/slide7.xml.rels><?xml version="1.0" encoding="UTF-8" standalone="yes"?><Relationships xmlns="http://schemas.openxmlformats.org/package/2006/relationships"><Relationship Id="rId40" Type="http://schemas.openxmlformats.org/officeDocument/2006/relationships/image" Target="../media/image1008.png"/><Relationship Id="rId190" Type="http://schemas.openxmlformats.org/officeDocument/2006/relationships/image" Target="../media/image1260.png"/><Relationship Id="rId42" Type="http://schemas.openxmlformats.org/officeDocument/2006/relationships/image" Target="../media/image1113.png"/><Relationship Id="rId41" Type="http://schemas.openxmlformats.org/officeDocument/2006/relationships/image" Target="../media/image1020.png"/><Relationship Id="rId44" Type="http://schemas.openxmlformats.org/officeDocument/2006/relationships/image" Target="../media/image1115.png"/><Relationship Id="rId194" Type="http://schemas.openxmlformats.org/officeDocument/2006/relationships/image" Target="../media/image1268.png"/><Relationship Id="rId43" Type="http://schemas.openxmlformats.org/officeDocument/2006/relationships/image" Target="../media/image1017.png"/><Relationship Id="rId193" Type="http://schemas.openxmlformats.org/officeDocument/2006/relationships/image" Target="../media/image1314.jpg"/><Relationship Id="rId46" Type="http://schemas.openxmlformats.org/officeDocument/2006/relationships/image" Target="../media/image954.png"/><Relationship Id="rId192" Type="http://schemas.openxmlformats.org/officeDocument/2006/relationships/image" Target="../media/image1258.jpg"/><Relationship Id="rId45" Type="http://schemas.openxmlformats.org/officeDocument/2006/relationships/image" Target="../media/image1036.png"/><Relationship Id="rId191" Type="http://schemas.openxmlformats.org/officeDocument/2006/relationships/image" Target="../media/image1278.png"/><Relationship Id="rId48" Type="http://schemas.openxmlformats.org/officeDocument/2006/relationships/image" Target="../media/image1033.png"/><Relationship Id="rId187" Type="http://schemas.openxmlformats.org/officeDocument/2006/relationships/image" Target="../media/image1252.png"/><Relationship Id="rId47" Type="http://schemas.openxmlformats.org/officeDocument/2006/relationships/image" Target="../media/image1119.png"/><Relationship Id="rId186" Type="http://schemas.openxmlformats.org/officeDocument/2006/relationships/image" Target="../media/image1263.png"/><Relationship Id="rId185" Type="http://schemas.openxmlformats.org/officeDocument/2006/relationships/image" Target="../media/image1255.png"/><Relationship Id="rId49" Type="http://schemas.openxmlformats.org/officeDocument/2006/relationships/image" Target="../media/image723.png"/><Relationship Id="rId184" Type="http://schemas.openxmlformats.org/officeDocument/2006/relationships/image" Target="../media/image1261.png"/><Relationship Id="rId189" Type="http://schemas.openxmlformats.org/officeDocument/2006/relationships/image" Target="../media/image1284.png"/><Relationship Id="rId188" Type="http://schemas.openxmlformats.org/officeDocument/2006/relationships/image" Target="../media/image1262.png"/><Relationship Id="rId31" Type="http://schemas.openxmlformats.org/officeDocument/2006/relationships/image" Target="../media/image1116.png"/><Relationship Id="rId30" Type="http://schemas.openxmlformats.org/officeDocument/2006/relationships/image" Target="../media/image614.png"/><Relationship Id="rId33" Type="http://schemas.openxmlformats.org/officeDocument/2006/relationships/image" Target="../media/image1106.png"/><Relationship Id="rId183" Type="http://schemas.openxmlformats.org/officeDocument/2006/relationships/image" Target="../media/image1266.png"/><Relationship Id="rId32" Type="http://schemas.openxmlformats.org/officeDocument/2006/relationships/image" Target="../media/image1105.png"/><Relationship Id="rId182" Type="http://schemas.openxmlformats.org/officeDocument/2006/relationships/image" Target="../media/image897.png"/><Relationship Id="rId35" Type="http://schemas.openxmlformats.org/officeDocument/2006/relationships/image" Target="../media/image1125.png"/><Relationship Id="rId181" Type="http://schemas.openxmlformats.org/officeDocument/2006/relationships/image" Target="../media/image1253.png"/><Relationship Id="rId34" Type="http://schemas.openxmlformats.org/officeDocument/2006/relationships/image" Target="../media/image1251.png"/><Relationship Id="rId180" Type="http://schemas.openxmlformats.org/officeDocument/2006/relationships/image" Target="../media/image1245.png"/><Relationship Id="rId37" Type="http://schemas.openxmlformats.org/officeDocument/2006/relationships/image" Target="../media/image1108.png"/><Relationship Id="rId176" Type="http://schemas.openxmlformats.org/officeDocument/2006/relationships/image" Target="../media/image294.png"/><Relationship Id="rId36" Type="http://schemas.openxmlformats.org/officeDocument/2006/relationships/image" Target="../media/image1111.jpg"/><Relationship Id="rId175" Type="http://schemas.openxmlformats.org/officeDocument/2006/relationships/image" Target="../media/image1247.png"/><Relationship Id="rId39" Type="http://schemas.openxmlformats.org/officeDocument/2006/relationships/image" Target="../media/image628.png"/><Relationship Id="rId174" Type="http://schemas.openxmlformats.org/officeDocument/2006/relationships/image" Target="../media/image1346.png"/><Relationship Id="rId38" Type="http://schemas.openxmlformats.org/officeDocument/2006/relationships/image" Target="../media/image124.png"/><Relationship Id="rId173" Type="http://schemas.openxmlformats.org/officeDocument/2006/relationships/image" Target="../media/image1249.png"/><Relationship Id="rId179" Type="http://schemas.openxmlformats.org/officeDocument/2006/relationships/image" Target="../media/image1246.jpg"/><Relationship Id="rId178" Type="http://schemas.openxmlformats.org/officeDocument/2006/relationships/image" Target="../media/image1240.jpg"/><Relationship Id="rId177" Type="http://schemas.openxmlformats.org/officeDocument/2006/relationships/image" Target="../media/image1254.png"/><Relationship Id="rId20" Type="http://schemas.openxmlformats.org/officeDocument/2006/relationships/image" Target="../media/image1098.png"/><Relationship Id="rId22" Type="http://schemas.openxmlformats.org/officeDocument/2006/relationships/image" Target="../media/image1102.png"/><Relationship Id="rId21" Type="http://schemas.openxmlformats.org/officeDocument/2006/relationships/image" Target="../media/image1089.png"/><Relationship Id="rId24" Type="http://schemas.openxmlformats.org/officeDocument/2006/relationships/image" Target="../media/image1109.png"/><Relationship Id="rId23" Type="http://schemas.openxmlformats.org/officeDocument/2006/relationships/image" Target="../media/image613.png"/><Relationship Id="rId26" Type="http://schemas.openxmlformats.org/officeDocument/2006/relationships/image" Target="../media/image1103.png"/><Relationship Id="rId25" Type="http://schemas.openxmlformats.org/officeDocument/2006/relationships/image" Target="../media/image181.png"/><Relationship Id="rId28" Type="http://schemas.openxmlformats.org/officeDocument/2006/relationships/image" Target="../media/image1100.png"/><Relationship Id="rId27" Type="http://schemas.openxmlformats.org/officeDocument/2006/relationships/image" Target="../media/image1095.png"/><Relationship Id="rId29" Type="http://schemas.openxmlformats.org/officeDocument/2006/relationships/image" Target="../media/image1096.png"/><Relationship Id="rId11" Type="http://schemas.openxmlformats.org/officeDocument/2006/relationships/image" Target="../media/image1082.jpg"/><Relationship Id="rId10" Type="http://schemas.openxmlformats.org/officeDocument/2006/relationships/image" Target="../media/image1083.png"/><Relationship Id="rId13" Type="http://schemas.openxmlformats.org/officeDocument/2006/relationships/image" Target="../media/image596.png"/><Relationship Id="rId12" Type="http://schemas.openxmlformats.org/officeDocument/2006/relationships/image" Target="../media/image1084.png"/><Relationship Id="rId15" Type="http://schemas.openxmlformats.org/officeDocument/2006/relationships/image" Target="../media/image1087.png"/><Relationship Id="rId198" Type="http://schemas.openxmlformats.org/officeDocument/2006/relationships/image" Target="../media/image1267.jpg"/><Relationship Id="rId14" Type="http://schemas.openxmlformats.org/officeDocument/2006/relationships/image" Target="../media/image1093.png"/><Relationship Id="rId197" Type="http://schemas.openxmlformats.org/officeDocument/2006/relationships/image" Target="../media/image1272.png"/><Relationship Id="rId17" Type="http://schemas.openxmlformats.org/officeDocument/2006/relationships/image" Target="../media/image1088.png"/><Relationship Id="rId196" Type="http://schemas.openxmlformats.org/officeDocument/2006/relationships/image" Target="../media/image1271.png"/><Relationship Id="rId16" Type="http://schemas.openxmlformats.org/officeDocument/2006/relationships/image" Target="../media/image1090.png"/><Relationship Id="rId195" Type="http://schemas.openxmlformats.org/officeDocument/2006/relationships/image" Target="../media/image1264.jpg"/><Relationship Id="rId19" Type="http://schemas.openxmlformats.org/officeDocument/2006/relationships/image" Target="../media/image572.png"/><Relationship Id="rId18" Type="http://schemas.openxmlformats.org/officeDocument/2006/relationships/image" Target="../media/image1092.png"/><Relationship Id="rId199" Type="http://schemas.openxmlformats.org/officeDocument/2006/relationships/image" Target="../media/image587.png"/><Relationship Id="rId84" Type="http://schemas.openxmlformats.org/officeDocument/2006/relationships/image" Target="../media/image1178.png"/><Relationship Id="rId83" Type="http://schemas.openxmlformats.org/officeDocument/2006/relationships/image" Target="../media/image434.png"/><Relationship Id="rId86" Type="http://schemas.openxmlformats.org/officeDocument/2006/relationships/image" Target="../media/image69.png"/><Relationship Id="rId85" Type="http://schemas.openxmlformats.org/officeDocument/2006/relationships/image" Target="../media/image1154.png"/><Relationship Id="rId88" Type="http://schemas.openxmlformats.org/officeDocument/2006/relationships/image" Target="../media/image1164.png"/><Relationship Id="rId150" Type="http://schemas.openxmlformats.org/officeDocument/2006/relationships/image" Target="../media/image1217.png"/><Relationship Id="rId87" Type="http://schemas.openxmlformats.org/officeDocument/2006/relationships/image" Target="../media/image1153.png"/><Relationship Id="rId89" Type="http://schemas.openxmlformats.org/officeDocument/2006/relationships/image" Target="../media/image1156.png"/><Relationship Id="rId80" Type="http://schemas.openxmlformats.org/officeDocument/2006/relationships/image" Target="../media/image1147.png"/><Relationship Id="rId82" Type="http://schemas.openxmlformats.org/officeDocument/2006/relationships/image" Target="../media/image1175.png"/><Relationship Id="rId81" Type="http://schemas.openxmlformats.org/officeDocument/2006/relationships/image" Target="../media/image115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78.png"/><Relationship Id="rId149" Type="http://schemas.openxmlformats.org/officeDocument/2006/relationships/image" Target="../media/image1219.png"/><Relationship Id="rId4" Type="http://schemas.openxmlformats.org/officeDocument/2006/relationships/image" Target="../media/image1085.png"/><Relationship Id="rId148" Type="http://schemas.openxmlformats.org/officeDocument/2006/relationships/image" Target="../media/image1221.png"/><Relationship Id="rId9" Type="http://schemas.openxmlformats.org/officeDocument/2006/relationships/image" Target="../media/image1080.png"/><Relationship Id="rId143" Type="http://schemas.openxmlformats.org/officeDocument/2006/relationships/image" Target="../media/image1229.png"/><Relationship Id="rId142" Type="http://schemas.openxmlformats.org/officeDocument/2006/relationships/image" Target="../media/image1212.png"/><Relationship Id="rId141" Type="http://schemas.openxmlformats.org/officeDocument/2006/relationships/image" Target="../media/image1207.png"/><Relationship Id="rId140" Type="http://schemas.openxmlformats.org/officeDocument/2006/relationships/image" Target="../media/image1211.png"/><Relationship Id="rId5" Type="http://schemas.openxmlformats.org/officeDocument/2006/relationships/image" Target="../media/image1101.png"/><Relationship Id="rId147" Type="http://schemas.openxmlformats.org/officeDocument/2006/relationships/image" Target="../media/image1223.png"/><Relationship Id="rId6" Type="http://schemas.openxmlformats.org/officeDocument/2006/relationships/image" Target="../media/image1076.png"/><Relationship Id="rId146" Type="http://schemas.openxmlformats.org/officeDocument/2006/relationships/image" Target="../media/image1225.png"/><Relationship Id="rId7" Type="http://schemas.openxmlformats.org/officeDocument/2006/relationships/image" Target="../media/image1086.png"/><Relationship Id="rId145" Type="http://schemas.openxmlformats.org/officeDocument/2006/relationships/image" Target="../media/image414.png"/><Relationship Id="rId8" Type="http://schemas.openxmlformats.org/officeDocument/2006/relationships/image" Target="../media/image1139.jpg"/><Relationship Id="rId144" Type="http://schemas.openxmlformats.org/officeDocument/2006/relationships/image" Target="../media/image1215.png"/><Relationship Id="rId73" Type="http://schemas.openxmlformats.org/officeDocument/2006/relationships/image" Target="../media/image1145.png"/><Relationship Id="rId72" Type="http://schemas.openxmlformats.org/officeDocument/2006/relationships/image" Target="../media/image1142.png"/><Relationship Id="rId75" Type="http://schemas.openxmlformats.org/officeDocument/2006/relationships/image" Target="../media/image1140.png"/><Relationship Id="rId74" Type="http://schemas.openxmlformats.org/officeDocument/2006/relationships/image" Target="../media/image1151.png"/><Relationship Id="rId77" Type="http://schemas.openxmlformats.org/officeDocument/2006/relationships/image" Target="../media/image1155.png"/><Relationship Id="rId76" Type="http://schemas.openxmlformats.org/officeDocument/2006/relationships/image" Target="../media/image1143.png"/><Relationship Id="rId79" Type="http://schemas.openxmlformats.org/officeDocument/2006/relationships/image" Target="../media/image658.png"/><Relationship Id="rId78" Type="http://schemas.openxmlformats.org/officeDocument/2006/relationships/image" Target="../media/image1168.png"/><Relationship Id="rId71" Type="http://schemas.openxmlformats.org/officeDocument/2006/relationships/image" Target="../media/image1137.png"/><Relationship Id="rId70" Type="http://schemas.openxmlformats.org/officeDocument/2006/relationships/image" Target="../media/image1141.jpg"/><Relationship Id="rId139" Type="http://schemas.openxmlformats.org/officeDocument/2006/relationships/image" Target="../media/image1208.png"/><Relationship Id="rId138" Type="http://schemas.openxmlformats.org/officeDocument/2006/relationships/image" Target="../media/image1210.jpg"/><Relationship Id="rId137" Type="http://schemas.openxmlformats.org/officeDocument/2006/relationships/image" Target="../media/image1209.jpg"/><Relationship Id="rId132" Type="http://schemas.openxmlformats.org/officeDocument/2006/relationships/image" Target="../media/image1206.png"/><Relationship Id="rId131" Type="http://schemas.openxmlformats.org/officeDocument/2006/relationships/image" Target="../media/image1200.png"/><Relationship Id="rId130" Type="http://schemas.openxmlformats.org/officeDocument/2006/relationships/image" Target="../media/image1214.png"/><Relationship Id="rId136" Type="http://schemas.openxmlformats.org/officeDocument/2006/relationships/image" Target="../media/image1195.png"/><Relationship Id="rId135" Type="http://schemas.openxmlformats.org/officeDocument/2006/relationships/image" Target="../media/image1204.jpg"/><Relationship Id="rId134" Type="http://schemas.openxmlformats.org/officeDocument/2006/relationships/image" Target="../media/image1205.png"/><Relationship Id="rId133" Type="http://schemas.openxmlformats.org/officeDocument/2006/relationships/image" Target="../media/image1201.png"/><Relationship Id="rId62" Type="http://schemas.openxmlformats.org/officeDocument/2006/relationships/image" Target="../media/image1132.png"/><Relationship Id="rId61" Type="http://schemas.openxmlformats.org/officeDocument/2006/relationships/image" Target="../media/image1135.png"/><Relationship Id="rId64" Type="http://schemas.openxmlformats.org/officeDocument/2006/relationships/image" Target="../media/image1126.png"/><Relationship Id="rId63" Type="http://schemas.openxmlformats.org/officeDocument/2006/relationships/image" Target="../media/image1130.png"/><Relationship Id="rId66" Type="http://schemas.openxmlformats.org/officeDocument/2006/relationships/image" Target="../media/image1148.jpg"/><Relationship Id="rId172" Type="http://schemas.openxmlformats.org/officeDocument/2006/relationships/image" Target="../media/image1238.png"/><Relationship Id="rId65" Type="http://schemas.openxmlformats.org/officeDocument/2006/relationships/image" Target="../media/image1138.png"/><Relationship Id="rId171" Type="http://schemas.openxmlformats.org/officeDocument/2006/relationships/image" Target="../media/image354.png"/><Relationship Id="rId68" Type="http://schemas.openxmlformats.org/officeDocument/2006/relationships/image" Target="../media/image1146.png"/><Relationship Id="rId170" Type="http://schemas.openxmlformats.org/officeDocument/2006/relationships/image" Target="../media/image1243.png"/><Relationship Id="rId67" Type="http://schemas.openxmlformats.org/officeDocument/2006/relationships/image" Target="../media/image605.png"/><Relationship Id="rId60" Type="http://schemas.openxmlformats.org/officeDocument/2006/relationships/image" Target="../media/image1127.png"/><Relationship Id="rId165" Type="http://schemas.openxmlformats.org/officeDocument/2006/relationships/image" Target="../media/image1237.png"/><Relationship Id="rId69" Type="http://schemas.openxmlformats.org/officeDocument/2006/relationships/image" Target="../media/image1144.png"/><Relationship Id="rId164" Type="http://schemas.openxmlformats.org/officeDocument/2006/relationships/image" Target="../media/image1236.jpg"/><Relationship Id="rId163" Type="http://schemas.openxmlformats.org/officeDocument/2006/relationships/image" Target="../media/image1228.jpg"/><Relationship Id="rId162" Type="http://schemas.openxmlformats.org/officeDocument/2006/relationships/image" Target="../media/image1312.jpg"/><Relationship Id="rId169" Type="http://schemas.openxmlformats.org/officeDocument/2006/relationships/image" Target="../media/image1235.png"/><Relationship Id="rId168" Type="http://schemas.openxmlformats.org/officeDocument/2006/relationships/image" Target="../media/image1239.png"/><Relationship Id="rId167" Type="http://schemas.openxmlformats.org/officeDocument/2006/relationships/image" Target="../media/image1232.png"/><Relationship Id="rId166" Type="http://schemas.openxmlformats.org/officeDocument/2006/relationships/image" Target="../media/image1231.jpg"/><Relationship Id="rId51" Type="http://schemas.openxmlformats.org/officeDocument/2006/relationships/image" Target="../media/image1129.png"/><Relationship Id="rId50" Type="http://schemas.openxmlformats.org/officeDocument/2006/relationships/image" Target="../media/image1134.png"/><Relationship Id="rId53" Type="http://schemas.openxmlformats.org/officeDocument/2006/relationships/image" Target="../media/image204.png"/><Relationship Id="rId52" Type="http://schemas.openxmlformats.org/officeDocument/2006/relationships/image" Target="../media/image1133.png"/><Relationship Id="rId55" Type="http://schemas.openxmlformats.org/officeDocument/2006/relationships/image" Target="../media/image1120.png"/><Relationship Id="rId161" Type="http://schemas.openxmlformats.org/officeDocument/2006/relationships/image" Target="../media/image1227.png"/><Relationship Id="rId54" Type="http://schemas.openxmlformats.org/officeDocument/2006/relationships/image" Target="../media/image1122.png"/><Relationship Id="rId160" Type="http://schemas.openxmlformats.org/officeDocument/2006/relationships/image" Target="../media/image1226.png"/><Relationship Id="rId57" Type="http://schemas.openxmlformats.org/officeDocument/2006/relationships/image" Target="../media/image1123.png"/><Relationship Id="rId56" Type="http://schemas.openxmlformats.org/officeDocument/2006/relationships/image" Target="../media/image299.png"/><Relationship Id="rId159" Type="http://schemas.openxmlformats.org/officeDocument/2006/relationships/image" Target="../media/image1220.png"/><Relationship Id="rId59" Type="http://schemas.openxmlformats.org/officeDocument/2006/relationships/image" Target="../media/image1136.png"/><Relationship Id="rId154" Type="http://schemas.openxmlformats.org/officeDocument/2006/relationships/image" Target="../media/image1218.png"/><Relationship Id="rId58" Type="http://schemas.openxmlformats.org/officeDocument/2006/relationships/image" Target="../media/image1128.png"/><Relationship Id="rId153" Type="http://schemas.openxmlformats.org/officeDocument/2006/relationships/image" Target="../media/image1222.jpg"/><Relationship Id="rId152" Type="http://schemas.openxmlformats.org/officeDocument/2006/relationships/image" Target="../media/image1250.png"/><Relationship Id="rId151" Type="http://schemas.openxmlformats.org/officeDocument/2006/relationships/image" Target="../media/image1244.png"/><Relationship Id="rId158" Type="http://schemas.openxmlformats.org/officeDocument/2006/relationships/image" Target="../media/image271.jpg"/><Relationship Id="rId157" Type="http://schemas.openxmlformats.org/officeDocument/2006/relationships/image" Target="../media/image1230.png"/><Relationship Id="rId156" Type="http://schemas.openxmlformats.org/officeDocument/2006/relationships/image" Target="../media/image1233.png"/><Relationship Id="rId155" Type="http://schemas.openxmlformats.org/officeDocument/2006/relationships/image" Target="../media/image1234.png"/><Relationship Id="rId107" Type="http://schemas.openxmlformats.org/officeDocument/2006/relationships/image" Target="../media/image1183.png"/><Relationship Id="rId106" Type="http://schemas.openxmlformats.org/officeDocument/2006/relationships/image" Target="../media/image1185.png"/><Relationship Id="rId105" Type="http://schemas.openxmlformats.org/officeDocument/2006/relationships/image" Target="../media/image1171.png"/><Relationship Id="rId104" Type="http://schemas.openxmlformats.org/officeDocument/2006/relationships/image" Target="../media/image1172.png"/><Relationship Id="rId109" Type="http://schemas.openxmlformats.org/officeDocument/2006/relationships/image" Target="../media/image1184.png"/><Relationship Id="rId108" Type="http://schemas.openxmlformats.org/officeDocument/2006/relationships/image" Target="../media/image1191.png"/><Relationship Id="rId103" Type="http://schemas.openxmlformats.org/officeDocument/2006/relationships/image" Target="../media/image1197.png"/><Relationship Id="rId102" Type="http://schemas.openxmlformats.org/officeDocument/2006/relationships/image" Target="../media/image1181.png"/><Relationship Id="rId101" Type="http://schemas.openxmlformats.org/officeDocument/2006/relationships/image" Target="../media/image1166.png"/><Relationship Id="rId100" Type="http://schemas.openxmlformats.org/officeDocument/2006/relationships/image" Target="../media/image1188.png"/><Relationship Id="rId129" Type="http://schemas.openxmlformats.org/officeDocument/2006/relationships/image" Target="../media/image1194.png"/><Relationship Id="rId128" Type="http://schemas.openxmlformats.org/officeDocument/2006/relationships/image" Target="../media/image1202.png"/><Relationship Id="rId127" Type="http://schemas.openxmlformats.org/officeDocument/2006/relationships/image" Target="../media/image1213.png"/><Relationship Id="rId126" Type="http://schemas.openxmlformats.org/officeDocument/2006/relationships/image" Target="../media/image1196.png"/><Relationship Id="rId121" Type="http://schemas.openxmlformats.org/officeDocument/2006/relationships/image" Target="../media/image1187.jpg"/><Relationship Id="rId120" Type="http://schemas.openxmlformats.org/officeDocument/2006/relationships/image" Target="../media/image1003.png"/><Relationship Id="rId125" Type="http://schemas.openxmlformats.org/officeDocument/2006/relationships/image" Target="../media/image1193.png"/><Relationship Id="rId124" Type="http://schemas.openxmlformats.org/officeDocument/2006/relationships/image" Target="../media/image1189.jpg"/><Relationship Id="rId123" Type="http://schemas.openxmlformats.org/officeDocument/2006/relationships/image" Target="../media/image1199.jpg"/><Relationship Id="rId122" Type="http://schemas.openxmlformats.org/officeDocument/2006/relationships/image" Target="../media/image1203.jpg"/><Relationship Id="rId95" Type="http://schemas.openxmlformats.org/officeDocument/2006/relationships/image" Target="../media/image1162.png"/><Relationship Id="rId94" Type="http://schemas.openxmlformats.org/officeDocument/2006/relationships/image" Target="../media/image1159.png"/><Relationship Id="rId97" Type="http://schemas.openxmlformats.org/officeDocument/2006/relationships/image" Target="../media/image1190.png"/><Relationship Id="rId96" Type="http://schemas.openxmlformats.org/officeDocument/2006/relationships/image" Target="../media/image1160.png"/><Relationship Id="rId99" Type="http://schemas.openxmlformats.org/officeDocument/2006/relationships/image" Target="../media/image1167.jpg"/><Relationship Id="rId98" Type="http://schemas.openxmlformats.org/officeDocument/2006/relationships/image" Target="../media/image1169.png"/><Relationship Id="rId91" Type="http://schemas.openxmlformats.org/officeDocument/2006/relationships/image" Target="../media/image1163.png"/><Relationship Id="rId90" Type="http://schemas.openxmlformats.org/officeDocument/2006/relationships/image" Target="../media/image1165.png"/><Relationship Id="rId93" Type="http://schemas.openxmlformats.org/officeDocument/2006/relationships/image" Target="../media/image1157.png"/><Relationship Id="rId92" Type="http://schemas.openxmlformats.org/officeDocument/2006/relationships/image" Target="../media/image1161.png"/><Relationship Id="rId118" Type="http://schemas.openxmlformats.org/officeDocument/2006/relationships/image" Target="../media/image1186.png"/><Relationship Id="rId117" Type="http://schemas.openxmlformats.org/officeDocument/2006/relationships/image" Target="../media/image1198.png"/><Relationship Id="rId116" Type="http://schemas.openxmlformats.org/officeDocument/2006/relationships/image" Target="../media/image1179.png"/><Relationship Id="rId115" Type="http://schemas.openxmlformats.org/officeDocument/2006/relationships/image" Target="../media/image1173.jpg"/><Relationship Id="rId119" Type="http://schemas.openxmlformats.org/officeDocument/2006/relationships/image" Target="../media/image774.png"/><Relationship Id="rId110" Type="http://schemas.openxmlformats.org/officeDocument/2006/relationships/image" Target="../media/image543.png"/><Relationship Id="rId114" Type="http://schemas.openxmlformats.org/officeDocument/2006/relationships/image" Target="../media/image1177.jpg"/><Relationship Id="rId113" Type="http://schemas.openxmlformats.org/officeDocument/2006/relationships/image" Target="../media/image1182.png"/><Relationship Id="rId112" Type="http://schemas.openxmlformats.org/officeDocument/2006/relationships/image" Target="../media/image1270.png"/><Relationship Id="rId111" Type="http://schemas.openxmlformats.org/officeDocument/2006/relationships/image" Target="../media/image1192.jpg"/><Relationship Id="rId200" Type="http://schemas.openxmlformats.org/officeDocument/2006/relationships/image" Target="../media/image584.png"/></Relationships>
</file>

<file path=ppt/slides/_rels/slide8.xml.rels><?xml version="1.0" encoding="UTF-8" standalone="yes"?><Relationships xmlns="http://schemas.openxmlformats.org/package/2006/relationships"><Relationship Id="rId40" Type="http://schemas.openxmlformats.org/officeDocument/2006/relationships/image" Target="../media/image1297.png"/><Relationship Id="rId42" Type="http://schemas.openxmlformats.org/officeDocument/2006/relationships/image" Target="../media/image1307.png"/><Relationship Id="rId41" Type="http://schemas.openxmlformats.org/officeDocument/2006/relationships/image" Target="../media/image1299.png"/><Relationship Id="rId44" Type="http://schemas.openxmlformats.org/officeDocument/2006/relationships/image" Target="../media/image1316.png"/><Relationship Id="rId43" Type="http://schemas.openxmlformats.org/officeDocument/2006/relationships/image" Target="../media/image1308.jpg"/><Relationship Id="rId46" Type="http://schemas.openxmlformats.org/officeDocument/2006/relationships/image" Target="../media/image1331.png"/><Relationship Id="rId45" Type="http://schemas.openxmlformats.org/officeDocument/2006/relationships/image" Target="../media/image1317.png"/><Relationship Id="rId48" Type="http://schemas.openxmlformats.org/officeDocument/2006/relationships/image" Target="../media/image1315.png"/><Relationship Id="rId47" Type="http://schemas.openxmlformats.org/officeDocument/2006/relationships/image" Target="../media/image1343.png"/><Relationship Id="rId49" Type="http://schemas.openxmlformats.org/officeDocument/2006/relationships/image" Target="../media/image1319.png"/><Relationship Id="rId31" Type="http://schemas.openxmlformats.org/officeDocument/2006/relationships/image" Target="../media/image1305.jpg"/><Relationship Id="rId30" Type="http://schemas.openxmlformats.org/officeDocument/2006/relationships/image" Target="../media/image1300.png"/><Relationship Id="rId33" Type="http://schemas.openxmlformats.org/officeDocument/2006/relationships/image" Target="../media/image1309.png"/><Relationship Id="rId32" Type="http://schemas.openxmlformats.org/officeDocument/2006/relationships/image" Target="../media/image1295.png"/><Relationship Id="rId35" Type="http://schemas.openxmlformats.org/officeDocument/2006/relationships/image" Target="../media/image1310.jpg"/><Relationship Id="rId34" Type="http://schemas.openxmlformats.org/officeDocument/2006/relationships/image" Target="../media/image1311.png"/><Relationship Id="rId37" Type="http://schemas.openxmlformats.org/officeDocument/2006/relationships/image" Target="../media/image1313.png"/><Relationship Id="rId36" Type="http://schemas.openxmlformats.org/officeDocument/2006/relationships/image" Target="../media/image414.png"/><Relationship Id="rId39" Type="http://schemas.openxmlformats.org/officeDocument/2006/relationships/image" Target="../media/image1306.png"/><Relationship Id="rId38" Type="http://schemas.openxmlformats.org/officeDocument/2006/relationships/image" Target="../media/image1298.png"/><Relationship Id="rId20" Type="http://schemas.openxmlformats.org/officeDocument/2006/relationships/image" Target="../media/image1292.png"/><Relationship Id="rId22" Type="http://schemas.openxmlformats.org/officeDocument/2006/relationships/image" Target="../media/image1293.png"/><Relationship Id="rId21" Type="http://schemas.openxmlformats.org/officeDocument/2006/relationships/image" Target="../media/image1294.png"/><Relationship Id="rId24" Type="http://schemas.openxmlformats.org/officeDocument/2006/relationships/image" Target="../media/image1302.jpg"/><Relationship Id="rId23" Type="http://schemas.openxmlformats.org/officeDocument/2006/relationships/image" Target="../media/image1291.png"/><Relationship Id="rId26" Type="http://schemas.openxmlformats.org/officeDocument/2006/relationships/image" Target="../media/image1303.png"/><Relationship Id="rId25" Type="http://schemas.openxmlformats.org/officeDocument/2006/relationships/image" Target="../media/image1288.png"/><Relationship Id="rId28" Type="http://schemas.openxmlformats.org/officeDocument/2006/relationships/image" Target="../media/image1304.jpg"/><Relationship Id="rId27" Type="http://schemas.openxmlformats.org/officeDocument/2006/relationships/image" Target="../media/image1301.jpg"/><Relationship Id="rId29" Type="http://schemas.openxmlformats.org/officeDocument/2006/relationships/image" Target="../media/image1296.jpg"/><Relationship Id="rId11" Type="http://schemas.openxmlformats.org/officeDocument/2006/relationships/image" Target="../media/image1277.png"/><Relationship Id="rId10" Type="http://schemas.openxmlformats.org/officeDocument/2006/relationships/image" Target="../media/image1274.png"/><Relationship Id="rId13" Type="http://schemas.openxmlformats.org/officeDocument/2006/relationships/image" Target="../media/image1287.png"/><Relationship Id="rId12" Type="http://schemas.openxmlformats.org/officeDocument/2006/relationships/image" Target="../media/image1281.png"/><Relationship Id="rId15" Type="http://schemas.openxmlformats.org/officeDocument/2006/relationships/image" Target="../media/image1285.png"/><Relationship Id="rId14" Type="http://schemas.openxmlformats.org/officeDocument/2006/relationships/image" Target="../media/image1289.png"/><Relationship Id="rId17" Type="http://schemas.openxmlformats.org/officeDocument/2006/relationships/image" Target="../media/image1282.png"/><Relationship Id="rId16" Type="http://schemas.openxmlformats.org/officeDocument/2006/relationships/image" Target="../media/image1280.png"/><Relationship Id="rId19" Type="http://schemas.openxmlformats.org/officeDocument/2006/relationships/image" Target="../media/image1283.png"/><Relationship Id="rId18" Type="http://schemas.openxmlformats.org/officeDocument/2006/relationships/image" Target="../media/image129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73.jpg"/><Relationship Id="rId4" Type="http://schemas.openxmlformats.org/officeDocument/2006/relationships/image" Target="../media/image1286.png"/><Relationship Id="rId9" Type="http://schemas.openxmlformats.org/officeDocument/2006/relationships/image" Target="../media/image1276.jpg"/><Relationship Id="rId5" Type="http://schemas.openxmlformats.org/officeDocument/2006/relationships/image" Target="../media/image1269.jpg"/><Relationship Id="rId6" Type="http://schemas.openxmlformats.org/officeDocument/2006/relationships/image" Target="../media/image1265.png"/><Relationship Id="rId7" Type="http://schemas.openxmlformats.org/officeDocument/2006/relationships/image" Target="../media/image1279.png"/><Relationship Id="rId8" Type="http://schemas.openxmlformats.org/officeDocument/2006/relationships/image" Target="../media/image199.png"/><Relationship Id="rId73" Type="http://schemas.openxmlformats.org/officeDocument/2006/relationships/image" Target="../media/image1345.png"/><Relationship Id="rId72" Type="http://schemas.openxmlformats.org/officeDocument/2006/relationships/image" Target="../media/image1342.png"/><Relationship Id="rId75" Type="http://schemas.openxmlformats.org/officeDocument/2006/relationships/image" Target="../media/image1344.png"/><Relationship Id="rId74" Type="http://schemas.openxmlformats.org/officeDocument/2006/relationships/image" Target="../media/image1336.png"/><Relationship Id="rId71" Type="http://schemas.openxmlformats.org/officeDocument/2006/relationships/image" Target="../media/image1337.png"/><Relationship Id="rId70" Type="http://schemas.openxmlformats.org/officeDocument/2006/relationships/image" Target="../media/image1334.png"/><Relationship Id="rId62" Type="http://schemas.openxmlformats.org/officeDocument/2006/relationships/image" Target="../media/image1332.png"/><Relationship Id="rId61" Type="http://schemas.openxmlformats.org/officeDocument/2006/relationships/image" Target="../media/image1340.png"/><Relationship Id="rId64" Type="http://schemas.openxmlformats.org/officeDocument/2006/relationships/image" Target="../media/image1338.png"/><Relationship Id="rId63" Type="http://schemas.openxmlformats.org/officeDocument/2006/relationships/image" Target="../media/image1326.png"/><Relationship Id="rId66" Type="http://schemas.openxmlformats.org/officeDocument/2006/relationships/image" Target="../media/image1341.png"/><Relationship Id="rId65" Type="http://schemas.openxmlformats.org/officeDocument/2006/relationships/image" Target="../media/image1329.png"/><Relationship Id="rId68" Type="http://schemas.openxmlformats.org/officeDocument/2006/relationships/image" Target="../media/image1333.png"/><Relationship Id="rId67" Type="http://schemas.openxmlformats.org/officeDocument/2006/relationships/image" Target="../media/image1330.png"/><Relationship Id="rId60" Type="http://schemas.openxmlformats.org/officeDocument/2006/relationships/image" Target="../media/image1328.png"/><Relationship Id="rId69" Type="http://schemas.openxmlformats.org/officeDocument/2006/relationships/image" Target="../media/image1339.png"/><Relationship Id="rId51" Type="http://schemas.openxmlformats.org/officeDocument/2006/relationships/image" Target="../media/image1318.png"/><Relationship Id="rId50" Type="http://schemas.openxmlformats.org/officeDocument/2006/relationships/image" Target="../media/image1321.png"/><Relationship Id="rId53" Type="http://schemas.openxmlformats.org/officeDocument/2006/relationships/image" Target="../media/image1325.png"/><Relationship Id="rId52" Type="http://schemas.openxmlformats.org/officeDocument/2006/relationships/image" Target="../media/image1323.png"/><Relationship Id="rId55" Type="http://schemas.openxmlformats.org/officeDocument/2006/relationships/image" Target="../media/image1238.png"/><Relationship Id="rId54" Type="http://schemas.openxmlformats.org/officeDocument/2006/relationships/image" Target="../media/image1324.png"/><Relationship Id="rId57" Type="http://schemas.openxmlformats.org/officeDocument/2006/relationships/image" Target="../media/image1335.png"/><Relationship Id="rId56" Type="http://schemas.openxmlformats.org/officeDocument/2006/relationships/image" Target="../media/image1320.png"/><Relationship Id="rId59" Type="http://schemas.openxmlformats.org/officeDocument/2006/relationships/image" Target="../media/image1327.png"/><Relationship Id="rId58" Type="http://schemas.openxmlformats.org/officeDocument/2006/relationships/image" Target="../media/image13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ómo encontrar mi versión de MySQL - 6 pasos"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600" y="27709"/>
            <a:ext cx="4676775" cy="47339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uía rápida de administración de MySQL - Blog de Javier Rguez" id="148" name="Google Shape;148;p19"/>
          <p:cNvPicPr preferRelativeResize="0"/>
          <p:nvPr/>
        </p:nvPicPr>
        <p:blipFill rotWithShape="1">
          <a:blip r:embed="rId4">
            <a:alphaModFix/>
          </a:blip>
          <a:srcRect b="24528" l="0" r="0" t="0"/>
          <a:stretch/>
        </p:blipFill>
        <p:spPr>
          <a:xfrm>
            <a:off x="457200" y="8915400"/>
            <a:ext cx="30099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19"/>
          <p:cNvSpPr txBox="1"/>
          <p:nvPr/>
        </p:nvSpPr>
        <p:spPr>
          <a:xfrm>
            <a:off x="4298375" y="9163734"/>
            <a:ext cx="39069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424242"/>
                </a:solidFill>
                <a:latin typeface="Avenir"/>
                <a:ea typeface="Avenir"/>
                <a:cs typeface="Avenir"/>
                <a:sym typeface="Avenir"/>
              </a:rPr>
              <a:t>Instructora:</a:t>
            </a:r>
            <a:endParaRPr b="1" i="0" sz="1800" u="none" cap="none" strike="noStrike">
              <a:solidFill>
                <a:srgbClr val="424242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424242"/>
                </a:solidFill>
                <a:latin typeface="Avenir"/>
                <a:ea typeface="Avenir"/>
                <a:cs typeface="Avenir"/>
                <a:sym typeface="Avenir"/>
              </a:rPr>
              <a:t>Mg ED, Esp Tec, Ing Lilliana Uribe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9"/>
          <p:cNvSpPr/>
          <p:nvPr/>
        </p:nvSpPr>
        <p:spPr>
          <a:xfrm>
            <a:off x="1106624" y="5262131"/>
            <a:ext cx="555915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Arial"/>
              <a:buNone/>
            </a:pPr>
            <a:r>
              <a:rPr b="1" i="0" lang="es-419" sz="5400" u="none" cap="none" strike="noStrike">
                <a:solidFill>
                  <a:schemeClr val="accent3"/>
                </a:solidFill>
                <a:latin typeface="Trebuchet MS"/>
                <a:ea typeface="Trebuchet MS"/>
                <a:cs typeface="Trebuchet MS"/>
                <a:sym typeface="Trebuchet MS"/>
              </a:rPr>
              <a:t>Funciones en sql</a:t>
            </a:r>
            <a:endParaRPr b="1" i="0" sz="5400" u="none" cap="none" strike="noStrike">
              <a:solidFill>
                <a:schemeClr val="accent3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/>
          <p:nvPr/>
        </p:nvSpPr>
        <p:spPr>
          <a:xfrm>
            <a:off x="552545" y="1762220"/>
            <a:ext cx="292100" cy="438150"/>
          </a:xfrm>
          <a:custGeom>
            <a:rect b="b" l="l" r="r" t="t"/>
            <a:pathLst>
              <a:path extrusionOk="0" h="438150" w="292100">
                <a:moveTo>
                  <a:pt x="59531" y="437959"/>
                </a:moveTo>
                <a:lnTo>
                  <a:pt x="0" y="437959"/>
                </a:lnTo>
                <a:lnTo>
                  <a:pt x="0" y="0"/>
                </a:lnTo>
                <a:lnTo>
                  <a:pt x="129730" y="0"/>
                </a:lnTo>
                <a:lnTo>
                  <a:pt x="167878" y="2297"/>
                </a:lnTo>
                <a:lnTo>
                  <a:pt x="215756" y="14382"/>
                </a:lnTo>
                <a:lnTo>
                  <a:pt x="251841" y="36671"/>
                </a:lnTo>
                <a:lnTo>
                  <a:pt x="262536" y="47339"/>
                </a:lnTo>
                <a:lnTo>
                  <a:pt x="59531" y="47339"/>
                </a:lnTo>
                <a:lnTo>
                  <a:pt x="59531" y="227361"/>
                </a:lnTo>
                <a:lnTo>
                  <a:pt x="257937" y="227361"/>
                </a:lnTo>
                <a:lnTo>
                  <a:pt x="250317" y="234981"/>
                </a:lnTo>
                <a:lnTo>
                  <a:pt x="213589" y="257993"/>
                </a:lnTo>
                <a:lnTo>
                  <a:pt x="166354" y="270891"/>
                </a:lnTo>
                <a:lnTo>
                  <a:pt x="129730" y="273177"/>
                </a:lnTo>
                <a:lnTo>
                  <a:pt x="59531" y="273177"/>
                </a:lnTo>
                <a:lnTo>
                  <a:pt x="59531" y="437959"/>
                </a:lnTo>
                <a:close/>
              </a:path>
              <a:path extrusionOk="0" h="438150" w="292100">
                <a:moveTo>
                  <a:pt x="257937" y="227361"/>
                </a:moveTo>
                <a:lnTo>
                  <a:pt x="129730" y="227361"/>
                </a:lnTo>
                <a:lnTo>
                  <a:pt x="141781" y="226814"/>
                </a:lnTo>
                <a:lnTo>
                  <a:pt x="152983" y="225266"/>
                </a:lnTo>
                <a:lnTo>
                  <a:pt x="191166" y="211740"/>
                </a:lnTo>
                <a:lnTo>
                  <a:pt x="222139" y="180451"/>
                </a:lnTo>
                <a:lnTo>
                  <a:pt x="233553" y="135826"/>
                </a:lnTo>
                <a:lnTo>
                  <a:pt x="231847" y="116142"/>
                </a:lnTo>
                <a:lnTo>
                  <a:pt x="207549" y="70199"/>
                </a:lnTo>
                <a:lnTo>
                  <a:pt x="153502" y="48768"/>
                </a:lnTo>
                <a:lnTo>
                  <a:pt x="129730" y="47339"/>
                </a:lnTo>
                <a:lnTo>
                  <a:pt x="262536" y="47339"/>
                </a:lnTo>
                <a:lnTo>
                  <a:pt x="286376" y="92280"/>
                </a:lnTo>
                <a:lnTo>
                  <a:pt x="291560" y="135826"/>
                </a:lnTo>
                <a:lnTo>
                  <a:pt x="290963" y="150414"/>
                </a:lnTo>
                <a:lnTo>
                  <a:pt x="280797" y="190785"/>
                </a:lnTo>
                <a:lnTo>
                  <a:pt x="260008" y="225290"/>
                </a:lnTo>
                <a:lnTo>
                  <a:pt x="257937" y="227361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911256" y="1885854"/>
            <a:ext cx="187960" cy="314325"/>
          </a:xfrm>
          <a:custGeom>
            <a:rect b="b" l="l" r="r" t="t"/>
            <a:pathLst>
              <a:path extrusionOk="0" h="314325" w="187959">
                <a:moveTo>
                  <a:pt x="53435" y="314325"/>
                </a:moveTo>
                <a:lnTo>
                  <a:pt x="0" y="314325"/>
                </a:lnTo>
                <a:lnTo>
                  <a:pt x="0" y="4571"/>
                </a:lnTo>
                <a:lnTo>
                  <a:pt x="36576" y="4571"/>
                </a:lnTo>
                <a:lnTo>
                  <a:pt x="41148" y="6095"/>
                </a:lnTo>
                <a:lnTo>
                  <a:pt x="45719" y="10668"/>
                </a:lnTo>
                <a:lnTo>
                  <a:pt x="47244" y="13716"/>
                </a:lnTo>
                <a:lnTo>
                  <a:pt x="47244" y="19811"/>
                </a:lnTo>
                <a:lnTo>
                  <a:pt x="51816" y="67151"/>
                </a:lnTo>
                <a:lnTo>
                  <a:pt x="79127" y="26780"/>
                </a:lnTo>
                <a:lnTo>
                  <a:pt x="115204" y="4381"/>
                </a:lnTo>
                <a:lnTo>
                  <a:pt x="144970" y="0"/>
                </a:lnTo>
                <a:lnTo>
                  <a:pt x="161734" y="0"/>
                </a:lnTo>
                <a:lnTo>
                  <a:pt x="167830" y="1523"/>
                </a:lnTo>
                <a:lnTo>
                  <a:pt x="175450" y="4571"/>
                </a:lnTo>
                <a:lnTo>
                  <a:pt x="181641" y="6095"/>
                </a:lnTo>
                <a:lnTo>
                  <a:pt x="187737" y="10668"/>
                </a:lnTo>
                <a:lnTo>
                  <a:pt x="180117" y="50387"/>
                </a:lnTo>
                <a:lnTo>
                  <a:pt x="178593" y="56483"/>
                </a:lnTo>
                <a:lnTo>
                  <a:pt x="175450" y="58007"/>
                </a:lnTo>
                <a:lnTo>
                  <a:pt x="164782" y="58007"/>
                </a:lnTo>
                <a:lnTo>
                  <a:pt x="158686" y="54959"/>
                </a:lnTo>
                <a:lnTo>
                  <a:pt x="153566" y="53840"/>
                </a:lnTo>
                <a:lnTo>
                  <a:pt x="147447" y="52863"/>
                </a:lnTo>
                <a:lnTo>
                  <a:pt x="140469" y="52173"/>
                </a:lnTo>
                <a:lnTo>
                  <a:pt x="132778" y="51911"/>
                </a:lnTo>
                <a:lnTo>
                  <a:pt x="119555" y="53030"/>
                </a:lnTo>
                <a:lnTo>
                  <a:pt x="76581" y="77795"/>
                </a:lnTo>
                <a:lnTo>
                  <a:pt x="53435" y="117443"/>
                </a:lnTo>
                <a:lnTo>
                  <a:pt x="53435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1152429" y="1754600"/>
            <a:ext cx="78105" cy="445770"/>
          </a:xfrm>
          <a:custGeom>
            <a:rect b="b" l="l" r="r" t="t"/>
            <a:pathLst>
              <a:path extrusionOk="0" h="445769" w="78105">
                <a:moveTo>
                  <a:pt x="65627" y="445579"/>
                </a:moveTo>
                <a:lnTo>
                  <a:pt x="10668" y="445579"/>
                </a:lnTo>
                <a:lnTo>
                  <a:pt x="10668" y="135826"/>
                </a:lnTo>
                <a:lnTo>
                  <a:pt x="65627" y="135826"/>
                </a:lnTo>
                <a:lnTo>
                  <a:pt x="65627" y="445579"/>
                </a:lnTo>
                <a:close/>
              </a:path>
              <a:path extrusionOk="0" h="445769" w="78105">
                <a:moveTo>
                  <a:pt x="42672" y="77819"/>
                </a:moveTo>
                <a:lnTo>
                  <a:pt x="33528" y="77819"/>
                </a:lnTo>
                <a:lnTo>
                  <a:pt x="27432" y="76295"/>
                </a:lnTo>
                <a:lnTo>
                  <a:pt x="22860" y="74771"/>
                </a:lnTo>
                <a:lnTo>
                  <a:pt x="18288" y="71723"/>
                </a:lnTo>
                <a:lnTo>
                  <a:pt x="15240" y="70199"/>
                </a:lnTo>
                <a:lnTo>
                  <a:pt x="7620" y="62579"/>
                </a:lnTo>
                <a:lnTo>
                  <a:pt x="4572" y="58007"/>
                </a:lnTo>
                <a:lnTo>
                  <a:pt x="3048" y="53435"/>
                </a:lnTo>
                <a:lnTo>
                  <a:pt x="0" y="48863"/>
                </a:lnTo>
                <a:lnTo>
                  <a:pt x="0" y="29051"/>
                </a:lnTo>
                <a:lnTo>
                  <a:pt x="3048" y="24479"/>
                </a:lnTo>
                <a:lnTo>
                  <a:pt x="4572" y="18383"/>
                </a:lnTo>
                <a:lnTo>
                  <a:pt x="7620" y="15335"/>
                </a:lnTo>
                <a:lnTo>
                  <a:pt x="10668" y="10668"/>
                </a:lnTo>
                <a:lnTo>
                  <a:pt x="15240" y="7620"/>
                </a:lnTo>
                <a:lnTo>
                  <a:pt x="18288" y="4572"/>
                </a:lnTo>
                <a:lnTo>
                  <a:pt x="32004" y="0"/>
                </a:lnTo>
                <a:lnTo>
                  <a:pt x="42672" y="0"/>
                </a:lnTo>
                <a:lnTo>
                  <a:pt x="68675" y="15335"/>
                </a:lnTo>
                <a:lnTo>
                  <a:pt x="71723" y="18383"/>
                </a:lnTo>
                <a:lnTo>
                  <a:pt x="73247" y="24479"/>
                </a:lnTo>
                <a:lnTo>
                  <a:pt x="76295" y="29051"/>
                </a:lnTo>
                <a:lnTo>
                  <a:pt x="77819" y="33623"/>
                </a:lnTo>
                <a:lnTo>
                  <a:pt x="77819" y="44291"/>
                </a:lnTo>
                <a:lnTo>
                  <a:pt x="76295" y="48863"/>
                </a:lnTo>
                <a:lnTo>
                  <a:pt x="73247" y="53435"/>
                </a:lnTo>
                <a:lnTo>
                  <a:pt x="71723" y="58007"/>
                </a:lnTo>
                <a:lnTo>
                  <a:pt x="68675" y="62579"/>
                </a:lnTo>
                <a:lnTo>
                  <a:pt x="62579" y="68675"/>
                </a:lnTo>
                <a:lnTo>
                  <a:pt x="57912" y="71723"/>
                </a:lnTo>
                <a:lnTo>
                  <a:pt x="53340" y="74771"/>
                </a:lnTo>
                <a:lnTo>
                  <a:pt x="48768" y="76295"/>
                </a:lnTo>
                <a:lnTo>
                  <a:pt x="42672" y="77819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1312640" y="1885854"/>
            <a:ext cx="258445" cy="314325"/>
          </a:xfrm>
          <a:custGeom>
            <a:rect b="b" l="l" r="r" t="t"/>
            <a:pathLst>
              <a:path extrusionOk="0" h="314325" w="258444">
                <a:moveTo>
                  <a:pt x="257936" y="314325"/>
                </a:moveTo>
                <a:lnTo>
                  <a:pt x="202977" y="314325"/>
                </a:lnTo>
                <a:lnTo>
                  <a:pt x="202977" y="117443"/>
                </a:lnTo>
                <a:lnTo>
                  <a:pt x="202096" y="100512"/>
                </a:lnTo>
                <a:lnTo>
                  <a:pt x="187737" y="62579"/>
                </a:lnTo>
                <a:lnTo>
                  <a:pt x="154050" y="44068"/>
                </a:lnTo>
                <a:lnTo>
                  <a:pt x="138874" y="42671"/>
                </a:lnTo>
                <a:lnTo>
                  <a:pt x="126587" y="43520"/>
                </a:lnTo>
                <a:lnTo>
                  <a:pt x="83074" y="61221"/>
                </a:lnTo>
                <a:lnTo>
                  <a:pt x="54959" y="85439"/>
                </a:lnTo>
                <a:lnTo>
                  <a:pt x="54959" y="314325"/>
                </a:lnTo>
                <a:lnTo>
                  <a:pt x="0" y="314325"/>
                </a:lnTo>
                <a:lnTo>
                  <a:pt x="0" y="4571"/>
                </a:lnTo>
                <a:lnTo>
                  <a:pt x="41243" y="4571"/>
                </a:lnTo>
                <a:lnTo>
                  <a:pt x="45815" y="7619"/>
                </a:lnTo>
                <a:lnTo>
                  <a:pt x="47339" y="15240"/>
                </a:lnTo>
                <a:lnTo>
                  <a:pt x="51911" y="48863"/>
                </a:lnTo>
                <a:lnTo>
                  <a:pt x="62461" y="38830"/>
                </a:lnTo>
                <a:lnTo>
                  <a:pt x="96202" y="13716"/>
                </a:lnTo>
                <a:lnTo>
                  <a:pt x="138462" y="857"/>
                </a:lnTo>
                <a:lnTo>
                  <a:pt x="154209" y="0"/>
                </a:lnTo>
                <a:lnTo>
                  <a:pt x="166473" y="547"/>
                </a:lnTo>
                <a:lnTo>
                  <a:pt x="208200" y="12501"/>
                </a:lnTo>
                <a:lnTo>
                  <a:pt x="237696" y="40305"/>
                </a:lnTo>
                <a:lnTo>
                  <a:pt x="254079" y="80152"/>
                </a:lnTo>
                <a:lnTo>
                  <a:pt x="257936" y="117443"/>
                </a:lnTo>
                <a:lnTo>
                  <a:pt x="257936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1630108" y="1885854"/>
            <a:ext cx="252095" cy="317500"/>
          </a:xfrm>
          <a:custGeom>
            <a:rect b="b" l="l" r="r" t="t"/>
            <a:pathLst>
              <a:path extrusionOk="0" h="317500" w="252094">
                <a:moveTo>
                  <a:pt x="137350" y="317373"/>
                </a:moveTo>
                <a:lnTo>
                  <a:pt x="95345" y="311586"/>
                </a:lnTo>
                <a:lnTo>
                  <a:pt x="59924" y="294274"/>
                </a:lnTo>
                <a:lnTo>
                  <a:pt x="31121" y="265295"/>
                </a:lnTo>
                <a:lnTo>
                  <a:pt x="10667" y="227361"/>
                </a:lnTo>
                <a:lnTo>
                  <a:pt x="809" y="177547"/>
                </a:lnTo>
                <a:lnTo>
                  <a:pt x="0" y="158686"/>
                </a:lnTo>
                <a:lnTo>
                  <a:pt x="809" y="141836"/>
                </a:lnTo>
                <a:lnTo>
                  <a:pt x="10667" y="96107"/>
                </a:lnTo>
                <a:lnTo>
                  <a:pt x="29607" y="56030"/>
                </a:lnTo>
                <a:lnTo>
                  <a:pt x="58781" y="25919"/>
                </a:lnTo>
                <a:lnTo>
                  <a:pt x="98061" y="7072"/>
                </a:lnTo>
                <a:lnTo>
                  <a:pt x="146589" y="0"/>
                </a:lnTo>
                <a:lnTo>
                  <a:pt x="162044" y="595"/>
                </a:lnTo>
                <a:lnTo>
                  <a:pt x="202977" y="10667"/>
                </a:lnTo>
                <a:lnTo>
                  <a:pt x="237575" y="30813"/>
                </a:lnTo>
                <a:lnTo>
                  <a:pt x="247268" y="39624"/>
                </a:lnTo>
                <a:lnTo>
                  <a:pt x="233552" y="59531"/>
                </a:lnTo>
                <a:lnTo>
                  <a:pt x="232028" y="62579"/>
                </a:lnTo>
                <a:lnTo>
                  <a:pt x="230504" y="64103"/>
                </a:lnTo>
                <a:lnTo>
                  <a:pt x="228980" y="64103"/>
                </a:lnTo>
                <a:lnTo>
                  <a:pt x="227456" y="65627"/>
                </a:lnTo>
                <a:lnTo>
                  <a:pt x="224408" y="67151"/>
                </a:lnTo>
                <a:lnTo>
                  <a:pt x="218312" y="67151"/>
                </a:lnTo>
                <a:lnTo>
                  <a:pt x="215264" y="65627"/>
                </a:lnTo>
                <a:lnTo>
                  <a:pt x="212216" y="62579"/>
                </a:lnTo>
                <a:lnTo>
                  <a:pt x="207644" y="61055"/>
                </a:lnTo>
                <a:lnTo>
                  <a:pt x="172354" y="44681"/>
                </a:lnTo>
                <a:lnTo>
                  <a:pt x="149637" y="42672"/>
                </a:lnTo>
                <a:lnTo>
                  <a:pt x="138462" y="43020"/>
                </a:lnTo>
                <a:lnTo>
                  <a:pt x="101322" y="55244"/>
                </a:lnTo>
                <a:lnTo>
                  <a:pt x="70020" y="90392"/>
                </a:lnTo>
                <a:lnTo>
                  <a:pt x="57816" y="133111"/>
                </a:lnTo>
                <a:lnTo>
                  <a:pt x="56483" y="158686"/>
                </a:lnTo>
                <a:lnTo>
                  <a:pt x="56792" y="172761"/>
                </a:lnTo>
                <a:lnTo>
                  <a:pt x="66295" y="219074"/>
                </a:lnTo>
                <a:lnTo>
                  <a:pt x="86963" y="252222"/>
                </a:lnTo>
                <a:lnTo>
                  <a:pt x="126884" y="274034"/>
                </a:lnTo>
                <a:lnTo>
                  <a:pt x="146589" y="276129"/>
                </a:lnTo>
                <a:lnTo>
                  <a:pt x="156305" y="275844"/>
                </a:lnTo>
                <a:lnTo>
                  <a:pt x="195357" y="263937"/>
                </a:lnTo>
                <a:lnTo>
                  <a:pt x="206120" y="256317"/>
                </a:lnTo>
                <a:lnTo>
                  <a:pt x="215264" y="250221"/>
                </a:lnTo>
                <a:lnTo>
                  <a:pt x="218312" y="247173"/>
                </a:lnTo>
                <a:lnTo>
                  <a:pt x="221360" y="245649"/>
                </a:lnTo>
                <a:lnTo>
                  <a:pt x="230504" y="245649"/>
                </a:lnTo>
                <a:lnTo>
                  <a:pt x="233552" y="247173"/>
                </a:lnTo>
                <a:lnTo>
                  <a:pt x="236600" y="250221"/>
                </a:lnTo>
                <a:lnTo>
                  <a:pt x="251840" y="270033"/>
                </a:lnTo>
                <a:lnTo>
                  <a:pt x="240981" y="281764"/>
                </a:lnTo>
                <a:lnTo>
                  <a:pt x="201453" y="306705"/>
                </a:lnTo>
                <a:lnTo>
                  <a:pt x="153407" y="316777"/>
                </a:lnTo>
                <a:lnTo>
                  <a:pt x="137350" y="317373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1932336" y="1754600"/>
            <a:ext cx="78105" cy="445770"/>
          </a:xfrm>
          <a:custGeom>
            <a:rect b="b" l="l" r="r" t="t"/>
            <a:pathLst>
              <a:path extrusionOk="0" h="445769" w="78105">
                <a:moveTo>
                  <a:pt x="65627" y="445579"/>
                </a:moveTo>
                <a:lnTo>
                  <a:pt x="12192" y="445579"/>
                </a:lnTo>
                <a:lnTo>
                  <a:pt x="12192" y="135826"/>
                </a:lnTo>
                <a:lnTo>
                  <a:pt x="65627" y="135826"/>
                </a:lnTo>
                <a:lnTo>
                  <a:pt x="65627" y="445579"/>
                </a:lnTo>
                <a:close/>
              </a:path>
              <a:path extrusionOk="0" h="445769" w="78105">
                <a:moveTo>
                  <a:pt x="44291" y="77819"/>
                </a:moveTo>
                <a:lnTo>
                  <a:pt x="33623" y="77819"/>
                </a:lnTo>
                <a:lnTo>
                  <a:pt x="24384" y="74771"/>
                </a:lnTo>
                <a:lnTo>
                  <a:pt x="19812" y="71723"/>
                </a:lnTo>
                <a:lnTo>
                  <a:pt x="15240" y="70199"/>
                </a:lnTo>
                <a:lnTo>
                  <a:pt x="12192" y="65627"/>
                </a:lnTo>
                <a:lnTo>
                  <a:pt x="9144" y="62579"/>
                </a:lnTo>
                <a:lnTo>
                  <a:pt x="3048" y="53435"/>
                </a:lnTo>
                <a:lnTo>
                  <a:pt x="0" y="44291"/>
                </a:lnTo>
                <a:lnTo>
                  <a:pt x="0" y="33623"/>
                </a:lnTo>
                <a:lnTo>
                  <a:pt x="3048" y="24479"/>
                </a:lnTo>
                <a:lnTo>
                  <a:pt x="6096" y="18383"/>
                </a:lnTo>
                <a:lnTo>
                  <a:pt x="9144" y="15335"/>
                </a:lnTo>
                <a:lnTo>
                  <a:pt x="12192" y="10668"/>
                </a:lnTo>
                <a:lnTo>
                  <a:pt x="15240" y="7620"/>
                </a:lnTo>
                <a:lnTo>
                  <a:pt x="19812" y="4572"/>
                </a:lnTo>
                <a:lnTo>
                  <a:pt x="33623" y="0"/>
                </a:lnTo>
                <a:lnTo>
                  <a:pt x="44291" y="0"/>
                </a:lnTo>
                <a:lnTo>
                  <a:pt x="58007" y="4572"/>
                </a:lnTo>
                <a:lnTo>
                  <a:pt x="62579" y="7620"/>
                </a:lnTo>
                <a:lnTo>
                  <a:pt x="65627" y="10668"/>
                </a:lnTo>
                <a:lnTo>
                  <a:pt x="70199" y="15335"/>
                </a:lnTo>
                <a:lnTo>
                  <a:pt x="73247" y="18383"/>
                </a:lnTo>
                <a:lnTo>
                  <a:pt x="74771" y="24479"/>
                </a:lnTo>
                <a:lnTo>
                  <a:pt x="77819" y="33623"/>
                </a:lnTo>
                <a:lnTo>
                  <a:pt x="77819" y="44291"/>
                </a:lnTo>
                <a:lnTo>
                  <a:pt x="73247" y="58007"/>
                </a:lnTo>
                <a:lnTo>
                  <a:pt x="70199" y="62579"/>
                </a:lnTo>
                <a:lnTo>
                  <a:pt x="65627" y="65627"/>
                </a:lnTo>
                <a:lnTo>
                  <a:pt x="59531" y="71723"/>
                </a:lnTo>
                <a:lnTo>
                  <a:pt x="53435" y="74771"/>
                </a:lnTo>
                <a:lnTo>
                  <a:pt x="44291" y="77819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2094166" y="1885854"/>
            <a:ext cx="273685" cy="418465"/>
          </a:xfrm>
          <a:custGeom>
            <a:rect b="b" l="l" r="r" t="t"/>
            <a:pathLst>
              <a:path extrusionOk="0" h="418464" w="273685">
                <a:moveTo>
                  <a:pt x="97438" y="51911"/>
                </a:moveTo>
                <a:lnTo>
                  <a:pt x="51911" y="51911"/>
                </a:lnTo>
                <a:lnTo>
                  <a:pt x="61602" y="40973"/>
                </a:lnTo>
                <a:lnTo>
                  <a:pt x="96107" y="13715"/>
                </a:lnTo>
                <a:lnTo>
                  <a:pt x="139277" y="857"/>
                </a:lnTo>
                <a:lnTo>
                  <a:pt x="155638" y="0"/>
                </a:lnTo>
                <a:lnTo>
                  <a:pt x="168845" y="571"/>
                </a:lnTo>
                <a:lnTo>
                  <a:pt x="214569" y="15239"/>
                </a:lnTo>
                <a:lnTo>
                  <a:pt x="243072" y="42671"/>
                </a:lnTo>
                <a:lnTo>
                  <a:pt x="137350" y="42671"/>
                </a:lnTo>
                <a:lnTo>
                  <a:pt x="124834" y="43520"/>
                </a:lnTo>
                <a:lnTo>
                  <a:pt x="112728" y="45958"/>
                </a:lnTo>
                <a:lnTo>
                  <a:pt x="101479" y="49824"/>
                </a:lnTo>
                <a:lnTo>
                  <a:pt x="97438" y="51911"/>
                </a:lnTo>
                <a:close/>
              </a:path>
              <a:path extrusionOk="0" h="418464" w="273685">
                <a:moveTo>
                  <a:pt x="54959" y="418052"/>
                </a:moveTo>
                <a:lnTo>
                  <a:pt x="0" y="418052"/>
                </a:lnTo>
                <a:lnTo>
                  <a:pt x="0" y="4571"/>
                </a:lnTo>
                <a:lnTo>
                  <a:pt x="39624" y="4571"/>
                </a:lnTo>
                <a:lnTo>
                  <a:pt x="44196" y="7619"/>
                </a:lnTo>
                <a:lnTo>
                  <a:pt x="47244" y="15239"/>
                </a:lnTo>
                <a:lnTo>
                  <a:pt x="51911" y="51911"/>
                </a:lnTo>
                <a:lnTo>
                  <a:pt x="97438" y="51911"/>
                </a:lnTo>
                <a:lnTo>
                  <a:pt x="63246" y="79390"/>
                </a:lnTo>
                <a:lnTo>
                  <a:pt x="54959" y="90011"/>
                </a:lnTo>
                <a:lnTo>
                  <a:pt x="54959" y="239553"/>
                </a:lnTo>
                <a:lnTo>
                  <a:pt x="86963" y="266985"/>
                </a:lnTo>
                <a:lnTo>
                  <a:pt x="126682" y="276129"/>
                </a:lnTo>
                <a:lnTo>
                  <a:pt x="232812" y="276129"/>
                </a:lnTo>
                <a:lnTo>
                  <a:pt x="227872" y="282225"/>
                </a:lnTo>
                <a:lnTo>
                  <a:pt x="54959" y="282225"/>
                </a:lnTo>
                <a:lnTo>
                  <a:pt x="54959" y="418052"/>
                </a:lnTo>
                <a:close/>
              </a:path>
              <a:path extrusionOk="0" h="418464" w="273685">
                <a:moveTo>
                  <a:pt x="232812" y="276129"/>
                </a:moveTo>
                <a:lnTo>
                  <a:pt x="126682" y="276129"/>
                </a:lnTo>
                <a:lnTo>
                  <a:pt x="147033" y="274153"/>
                </a:lnTo>
                <a:lnTo>
                  <a:pt x="164830" y="268319"/>
                </a:lnTo>
                <a:lnTo>
                  <a:pt x="203835" y="228180"/>
                </a:lnTo>
                <a:lnTo>
                  <a:pt x="215265" y="184061"/>
                </a:lnTo>
                <a:lnTo>
                  <a:pt x="216693" y="157162"/>
                </a:lnTo>
                <a:lnTo>
                  <a:pt x="216384" y="142836"/>
                </a:lnTo>
                <a:lnTo>
                  <a:pt x="208002" y="95273"/>
                </a:lnTo>
                <a:lnTo>
                  <a:pt x="184296" y="57816"/>
                </a:lnTo>
                <a:lnTo>
                  <a:pt x="146446" y="43210"/>
                </a:lnTo>
                <a:lnTo>
                  <a:pt x="137350" y="42671"/>
                </a:lnTo>
                <a:lnTo>
                  <a:pt x="243072" y="42671"/>
                </a:lnTo>
                <a:lnTo>
                  <a:pt x="264032" y="88487"/>
                </a:lnTo>
                <a:lnTo>
                  <a:pt x="272605" y="138288"/>
                </a:lnTo>
                <a:lnTo>
                  <a:pt x="273177" y="157162"/>
                </a:lnTo>
                <a:lnTo>
                  <a:pt x="272605" y="174023"/>
                </a:lnTo>
                <a:lnTo>
                  <a:pt x="264032" y="221265"/>
                </a:lnTo>
                <a:lnTo>
                  <a:pt x="245133" y="260699"/>
                </a:lnTo>
                <a:lnTo>
                  <a:pt x="236505" y="271557"/>
                </a:lnTo>
                <a:lnTo>
                  <a:pt x="232812" y="276129"/>
                </a:lnTo>
                <a:close/>
              </a:path>
              <a:path extrusionOk="0" h="418464" w="273685">
                <a:moveTo>
                  <a:pt x="138874" y="317372"/>
                </a:moveTo>
                <a:lnTo>
                  <a:pt x="100860" y="312229"/>
                </a:lnTo>
                <a:lnTo>
                  <a:pt x="62364" y="289972"/>
                </a:lnTo>
                <a:lnTo>
                  <a:pt x="54959" y="282225"/>
                </a:lnTo>
                <a:lnTo>
                  <a:pt x="227872" y="282225"/>
                </a:lnTo>
                <a:lnTo>
                  <a:pt x="195357" y="305180"/>
                </a:lnTo>
                <a:lnTo>
                  <a:pt x="154343" y="316753"/>
                </a:lnTo>
                <a:lnTo>
                  <a:pt x="138874" y="317372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2414682" y="1885854"/>
            <a:ext cx="244475" cy="319405"/>
          </a:xfrm>
          <a:custGeom>
            <a:rect b="b" l="l" r="r" t="t"/>
            <a:pathLst>
              <a:path extrusionOk="0" h="319405" w="244475">
                <a:moveTo>
                  <a:pt x="45815" y="76295"/>
                </a:moveTo>
                <a:lnTo>
                  <a:pt x="36576" y="76295"/>
                </a:lnTo>
                <a:lnTo>
                  <a:pt x="30479" y="73247"/>
                </a:lnTo>
                <a:lnTo>
                  <a:pt x="25907" y="68675"/>
                </a:lnTo>
                <a:lnTo>
                  <a:pt x="24383" y="65627"/>
                </a:lnTo>
                <a:lnTo>
                  <a:pt x="15239" y="48863"/>
                </a:lnTo>
                <a:lnTo>
                  <a:pt x="55611" y="18765"/>
                </a:lnTo>
                <a:lnTo>
                  <a:pt x="101298" y="2667"/>
                </a:lnTo>
                <a:lnTo>
                  <a:pt x="135826" y="0"/>
                </a:lnTo>
                <a:lnTo>
                  <a:pt x="148128" y="333"/>
                </a:lnTo>
                <a:lnTo>
                  <a:pt x="191381" y="12501"/>
                </a:lnTo>
                <a:lnTo>
                  <a:pt x="221733" y="39448"/>
                </a:lnTo>
                <a:lnTo>
                  <a:pt x="223930" y="42672"/>
                </a:lnTo>
                <a:lnTo>
                  <a:pt x="129730" y="42672"/>
                </a:lnTo>
                <a:lnTo>
                  <a:pt x="119989" y="42996"/>
                </a:lnTo>
                <a:lnTo>
                  <a:pt x="111240" y="44053"/>
                </a:lnTo>
                <a:lnTo>
                  <a:pt x="103329" y="45967"/>
                </a:lnTo>
                <a:lnTo>
                  <a:pt x="96107" y="48863"/>
                </a:lnTo>
                <a:lnTo>
                  <a:pt x="89511" y="51173"/>
                </a:lnTo>
                <a:lnTo>
                  <a:pt x="83343" y="53625"/>
                </a:lnTo>
                <a:lnTo>
                  <a:pt x="77462" y="56364"/>
                </a:lnTo>
                <a:lnTo>
                  <a:pt x="71723" y="59531"/>
                </a:lnTo>
                <a:lnTo>
                  <a:pt x="65627" y="64103"/>
                </a:lnTo>
                <a:lnTo>
                  <a:pt x="59531" y="67151"/>
                </a:lnTo>
                <a:lnTo>
                  <a:pt x="54959" y="70199"/>
                </a:lnTo>
                <a:lnTo>
                  <a:pt x="50387" y="74771"/>
                </a:lnTo>
                <a:lnTo>
                  <a:pt x="45815" y="76295"/>
                </a:lnTo>
                <a:close/>
              </a:path>
              <a:path extrusionOk="0" h="319405" w="244475">
                <a:moveTo>
                  <a:pt x="86963" y="318897"/>
                </a:moveTo>
                <a:lnTo>
                  <a:pt x="45062" y="310872"/>
                </a:lnTo>
                <a:lnTo>
                  <a:pt x="10609" y="280439"/>
                </a:lnTo>
                <a:lnTo>
                  <a:pt x="0" y="236505"/>
                </a:lnTo>
                <a:lnTo>
                  <a:pt x="595" y="227384"/>
                </a:lnTo>
                <a:lnTo>
                  <a:pt x="23252" y="185547"/>
                </a:lnTo>
                <a:lnTo>
                  <a:pt x="68865" y="159639"/>
                </a:lnTo>
                <a:lnTo>
                  <a:pt x="120142" y="146184"/>
                </a:lnTo>
                <a:lnTo>
                  <a:pt x="165321" y="141184"/>
                </a:lnTo>
                <a:lnTo>
                  <a:pt x="190785" y="140398"/>
                </a:lnTo>
                <a:lnTo>
                  <a:pt x="190785" y="115919"/>
                </a:lnTo>
                <a:lnTo>
                  <a:pt x="181141" y="71342"/>
                </a:lnTo>
                <a:lnTo>
                  <a:pt x="143709" y="43829"/>
                </a:lnTo>
                <a:lnTo>
                  <a:pt x="129730" y="42672"/>
                </a:lnTo>
                <a:lnTo>
                  <a:pt x="223930" y="42672"/>
                </a:lnTo>
                <a:lnTo>
                  <a:pt x="239720" y="79486"/>
                </a:lnTo>
                <a:lnTo>
                  <a:pt x="244220" y="115919"/>
                </a:lnTo>
                <a:lnTo>
                  <a:pt x="244220" y="173926"/>
                </a:lnTo>
                <a:lnTo>
                  <a:pt x="190785" y="173926"/>
                </a:lnTo>
                <a:lnTo>
                  <a:pt x="172156" y="175093"/>
                </a:lnTo>
                <a:lnTo>
                  <a:pt x="126682" y="180022"/>
                </a:lnTo>
                <a:lnTo>
                  <a:pt x="83915" y="192214"/>
                </a:lnTo>
                <a:lnTo>
                  <a:pt x="54959" y="218217"/>
                </a:lnTo>
                <a:lnTo>
                  <a:pt x="51911" y="225837"/>
                </a:lnTo>
                <a:lnTo>
                  <a:pt x="51911" y="242601"/>
                </a:lnTo>
                <a:lnTo>
                  <a:pt x="76295" y="276129"/>
                </a:lnTo>
                <a:lnTo>
                  <a:pt x="96107" y="280701"/>
                </a:lnTo>
                <a:lnTo>
                  <a:pt x="184435" y="280701"/>
                </a:lnTo>
                <a:lnTo>
                  <a:pt x="182403" y="282618"/>
                </a:lnTo>
                <a:lnTo>
                  <a:pt x="176688" y="287457"/>
                </a:lnTo>
                <a:lnTo>
                  <a:pt x="170973" y="291465"/>
                </a:lnTo>
                <a:lnTo>
                  <a:pt x="164965" y="295775"/>
                </a:lnTo>
                <a:lnTo>
                  <a:pt x="125920" y="313777"/>
                </a:lnTo>
                <a:lnTo>
                  <a:pt x="119062" y="315849"/>
                </a:lnTo>
                <a:lnTo>
                  <a:pt x="111046" y="316968"/>
                </a:lnTo>
                <a:lnTo>
                  <a:pt x="103012" y="317944"/>
                </a:lnTo>
                <a:lnTo>
                  <a:pt x="94979" y="318635"/>
                </a:lnTo>
                <a:lnTo>
                  <a:pt x="86963" y="318897"/>
                </a:lnTo>
                <a:close/>
              </a:path>
              <a:path extrusionOk="0" h="319405" w="244475">
                <a:moveTo>
                  <a:pt x="184435" y="280701"/>
                </a:moveTo>
                <a:lnTo>
                  <a:pt x="102203" y="280701"/>
                </a:lnTo>
                <a:lnTo>
                  <a:pt x="109735" y="280439"/>
                </a:lnTo>
                <a:lnTo>
                  <a:pt x="116383" y="279749"/>
                </a:lnTo>
                <a:lnTo>
                  <a:pt x="122442" y="278772"/>
                </a:lnTo>
                <a:lnTo>
                  <a:pt x="128206" y="277653"/>
                </a:lnTo>
                <a:lnTo>
                  <a:pt x="137350" y="276129"/>
                </a:lnTo>
                <a:lnTo>
                  <a:pt x="143446" y="273081"/>
                </a:lnTo>
                <a:lnTo>
                  <a:pt x="151066" y="270033"/>
                </a:lnTo>
                <a:lnTo>
                  <a:pt x="158686" y="265461"/>
                </a:lnTo>
                <a:lnTo>
                  <a:pt x="164782" y="260889"/>
                </a:lnTo>
                <a:lnTo>
                  <a:pt x="170973" y="256317"/>
                </a:lnTo>
                <a:lnTo>
                  <a:pt x="175783" y="252626"/>
                </a:lnTo>
                <a:lnTo>
                  <a:pt x="180879" y="248507"/>
                </a:lnTo>
                <a:lnTo>
                  <a:pt x="185975" y="244101"/>
                </a:lnTo>
                <a:lnTo>
                  <a:pt x="190785" y="239553"/>
                </a:lnTo>
                <a:lnTo>
                  <a:pt x="190785" y="173926"/>
                </a:lnTo>
                <a:lnTo>
                  <a:pt x="244220" y="173926"/>
                </a:lnTo>
                <a:lnTo>
                  <a:pt x="244220" y="271557"/>
                </a:lnTo>
                <a:lnTo>
                  <a:pt x="193833" y="271557"/>
                </a:lnTo>
                <a:lnTo>
                  <a:pt x="188118" y="277226"/>
                </a:lnTo>
                <a:lnTo>
                  <a:pt x="184435" y="280701"/>
                </a:lnTo>
                <a:close/>
              </a:path>
              <a:path extrusionOk="0" h="319405" w="244475">
                <a:moveTo>
                  <a:pt x="244220" y="314325"/>
                </a:moveTo>
                <a:lnTo>
                  <a:pt x="213645" y="314325"/>
                </a:lnTo>
                <a:lnTo>
                  <a:pt x="210597" y="312801"/>
                </a:lnTo>
                <a:lnTo>
                  <a:pt x="206025" y="311277"/>
                </a:lnTo>
                <a:lnTo>
                  <a:pt x="202977" y="309753"/>
                </a:lnTo>
                <a:lnTo>
                  <a:pt x="201453" y="306705"/>
                </a:lnTo>
                <a:lnTo>
                  <a:pt x="199929" y="300609"/>
                </a:lnTo>
                <a:lnTo>
                  <a:pt x="193833" y="271557"/>
                </a:lnTo>
                <a:lnTo>
                  <a:pt x="244220" y="271557"/>
                </a:lnTo>
                <a:lnTo>
                  <a:pt x="244220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2746248" y="1749551"/>
            <a:ext cx="55244" cy="451484"/>
          </a:xfrm>
          <a:custGeom>
            <a:rect b="b" l="l" r="r" t="t"/>
            <a:pathLst>
              <a:path extrusionOk="0" h="451485" w="55244">
                <a:moveTo>
                  <a:pt x="54863" y="451103"/>
                </a:moveTo>
                <a:lnTo>
                  <a:pt x="0" y="451103"/>
                </a:lnTo>
                <a:lnTo>
                  <a:pt x="0" y="0"/>
                </a:lnTo>
                <a:lnTo>
                  <a:pt x="54863" y="0"/>
                </a:lnTo>
                <a:lnTo>
                  <a:pt x="54863" y="451103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2875597" y="1885860"/>
            <a:ext cx="535940" cy="319405"/>
          </a:xfrm>
          <a:custGeom>
            <a:rect b="b" l="l" r="r" t="t"/>
            <a:pathLst>
              <a:path extrusionOk="0" h="319405" w="535939">
                <a:moveTo>
                  <a:pt x="271741" y="152590"/>
                </a:moveTo>
                <a:lnTo>
                  <a:pt x="271729" y="136855"/>
                </a:lnTo>
                <a:lnTo>
                  <a:pt x="271297" y="125069"/>
                </a:lnTo>
                <a:lnTo>
                  <a:pt x="271170" y="121602"/>
                </a:lnTo>
                <a:lnTo>
                  <a:pt x="262509" y="79349"/>
                </a:lnTo>
                <a:lnTo>
                  <a:pt x="243649" y="45440"/>
                </a:lnTo>
                <a:lnTo>
                  <a:pt x="238023" y="39624"/>
                </a:lnTo>
                <a:lnTo>
                  <a:pt x="235077" y="36576"/>
                </a:lnTo>
                <a:lnTo>
                  <a:pt x="226517" y="28003"/>
                </a:lnTo>
                <a:lnTo>
                  <a:pt x="222885" y="25184"/>
                </a:lnTo>
                <a:lnTo>
                  <a:pt x="222885" y="125069"/>
                </a:lnTo>
                <a:lnTo>
                  <a:pt x="54952" y="125069"/>
                </a:lnTo>
                <a:lnTo>
                  <a:pt x="72783" y="75133"/>
                </a:lnTo>
                <a:lnTo>
                  <a:pt x="109728" y="45389"/>
                </a:lnTo>
                <a:lnTo>
                  <a:pt x="145059" y="39624"/>
                </a:lnTo>
                <a:lnTo>
                  <a:pt x="153936" y="39928"/>
                </a:lnTo>
                <a:lnTo>
                  <a:pt x="191363" y="53822"/>
                </a:lnTo>
                <a:lnTo>
                  <a:pt x="215493" y="83820"/>
                </a:lnTo>
                <a:lnTo>
                  <a:pt x="222885" y="125069"/>
                </a:lnTo>
                <a:lnTo>
                  <a:pt x="222885" y="25184"/>
                </a:lnTo>
                <a:lnTo>
                  <a:pt x="183400" y="5143"/>
                </a:lnTo>
                <a:lnTo>
                  <a:pt x="143535" y="0"/>
                </a:lnTo>
                <a:lnTo>
                  <a:pt x="127546" y="838"/>
                </a:lnTo>
                <a:lnTo>
                  <a:pt x="84010" y="12192"/>
                </a:lnTo>
                <a:lnTo>
                  <a:pt x="47904" y="34518"/>
                </a:lnTo>
                <a:lnTo>
                  <a:pt x="21374" y="66395"/>
                </a:lnTo>
                <a:lnTo>
                  <a:pt x="5143" y="107073"/>
                </a:lnTo>
                <a:lnTo>
                  <a:pt x="0" y="152590"/>
                </a:lnTo>
                <a:lnTo>
                  <a:pt x="584" y="172351"/>
                </a:lnTo>
                <a:lnTo>
                  <a:pt x="10668" y="224320"/>
                </a:lnTo>
                <a:lnTo>
                  <a:pt x="31762" y="264388"/>
                </a:lnTo>
                <a:lnTo>
                  <a:pt x="62395" y="294271"/>
                </a:lnTo>
                <a:lnTo>
                  <a:pt x="101053" y="311581"/>
                </a:lnTo>
                <a:lnTo>
                  <a:pt x="146583" y="317373"/>
                </a:lnTo>
                <a:lnTo>
                  <a:pt x="155460" y="317347"/>
                </a:lnTo>
                <a:lnTo>
                  <a:pt x="197497" y="311277"/>
                </a:lnTo>
                <a:lnTo>
                  <a:pt x="237096" y="295770"/>
                </a:lnTo>
                <a:lnTo>
                  <a:pt x="268693" y="270040"/>
                </a:lnTo>
                <a:lnTo>
                  <a:pt x="253365" y="250228"/>
                </a:lnTo>
                <a:lnTo>
                  <a:pt x="225933" y="253276"/>
                </a:lnTo>
                <a:lnTo>
                  <a:pt x="219837" y="256324"/>
                </a:lnTo>
                <a:lnTo>
                  <a:pt x="178803" y="272034"/>
                </a:lnTo>
                <a:lnTo>
                  <a:pt x="151155" y="274612"/>
                </a:lnTo>
                <a:lnTo>
                  <a:pt x="140843" y="274294"/>
                </a:lnTo>
                <a:lnTo>
                  <a:pt x="102819" y="264528"/>
                </a:lnTo>
                <a:lnTo>
                  <a:pt x="69824" y="230035"/>
                </a:lnTo>
                <a:lnTo>
                  <a:pt x="55524" y="186321"/>
                </a:lnTo>
                <a:lnTo>
                  <a:pt x="53428" y="158686"/>
                </a:lnTo>
                <a:lnTo>
                  <a:pt x="267169" y="158686"/>
                </a:lnTo>
                <a:lnTo>
                  <a:pt x="268693" y="155638"/>
                </a:lnTo>
                <a:lnTo>
                  <a:pt x="271741" y="152590"/>
                </a:lnTo>
                <a:close/>
              </a:path>
              <a:path extrusionOk="0" h="319405" w="535939">
                <a:moveTo>
                  <a:pt x="535774" y="219735"/>
                </a:moveTo>
                <a:lnTo>
                  <a:pt x="524459" y="181063"/>
                </a:lnTo>
                <a:lnTo>
                  <a:pt x="492226" y="152996"/>
                </a:lnTo>
                <a:lnTo>
                  <a:pt x="456438" y="138874"/>
                </a:lnTo>
                <a:lnTo>
                  <a:pt x="440537" y="134302"/>
                </a:lnTo>
                <a:lnTo>
                  <a:pt x="425856" y="129730"/>
                </a:lnTo>
                <a:lnTo>
                  <a:pt x="386143" y="109816"/>
                </a:lnTo>
                <a:lnTo>
                  <a:pt x="375475" y="93052"/>
                </a:lnTo>
                <a:lnTo>
                  <a:pt x="375475" y="79336"/>
                </a:lnTo>
                <a:lnTo>
                  <a:pt x="376999" y="73240"/>
                </a:lnTo>
                <a:lnTo>
                  <a:pt x="380047" y="67144"/>
                </a:lnTo>
                <a:lnTo>
                  <a:pt x="386143" y="58000"/>
                </a:lnTo>
                <a:lnTo>
                  <a:pt x="392328" y="53428"/>
                </a:lnTo>
                <a:lnTo>
                  <a:pt x="396900" y="48856"/>
                </a:lnTo>
                <a:lnTo>
                  <a:pt x="402996" y="45808"/>
                </a:lnTo>
                <a:lnTo>
                  <a:pt x="410616" y="44284"/>
                </a:lnTo>
                <a:lnTo>
                  <a:pt x="418236" y="41148"/>
                </a:lnTo>
                <a:lnTo>
                  <a:pt x="425856" y="39624"/>
                </a:lnTo>
                <a:lnTo>
                  <a:pt x="435000" y="39624"/>
                </a:lnTo>
                <a:lnTo>
                  <a:pt x="442734" y="39916"/>
                </a:lnTo>
                <a:lnTo>
                  <a:pt x="449910" y="40779"/>
                </a:lnTo>
                <a:lnTo>
                  <a:pt x="456514" y="42240"/>
                </a:lnTo>
                <a:lnTo>
                  <a:pt x="462534" y="44284"/>
                </a:lnTo>
                <a:lnTo>
                  <a:pt x="470154" y="45808"/>
                </a:lnTo>
                <a:lnTo>
                  <a:pt x="488442" y="54952"/>
                </a:lnTo>
                <a:lnTo>
                  <a:pt x="493014" y="56476"/>
                </a:lnTo>
                <a:lnTo>
                  <a:pt x="496062" y="59524"/>
                </a:lnTo>
                <a:lnTo>
                  <a:pt x="500634" y="61048"/>
                </a:lnTo>
                <a:lnTo>
                  <a:pt x="503682" y="62572"/>
                </a:lnTo>
                <a:lnTo>
                  <a:pt x="512826" y="62572"/>
                </a:lnTo>
                <a:lnTo>
                  <a:pt x="515962" y="59524"/>
                </a:lnTo>
                <a:lnTo>
                  <a:pt x="519010" y="54952"/>
                </a:lnTo>
                <a:lnTo>
                  <a:pt x="531202" y="35052"/>
                </a:lnTo>
                <a:lnTo>
                  <a:pt x="521728" y="27355"/>
                </a:lnTo>
                <a:lnTo>
                  <a:pt x="475792" y="5143"/>
                </a:lnTo>
                <a:lnTo>
                  <a:pt x="433476" y="0"/>
                </a:lnTo>
                <a:lnTo>
                  <a:pt x="420979" y="546"/>
                </a:lnTo>
                <a:lnTo>
                  <a:pt x="377685" y="11353"/>
                </a:lnTo>
                <a:lnTo>
                  <a:pt x="346062" y="33451"/>
                </a:lnTo>
                <a:lnTo>
                  <a:pt x="325666" y="72478"/>
                </a:lnTo>
                <a:lnTo>
                  <a:pt x="323557" y="90004"/>
                </a:lnTo>
                <a:lnTo>
                  <a:pt x="324104" y="99110"/>
                </a:lnTo>
                <a:lnTo>
                  <a:pt x="339280" y="136194"/>
                </a:lnTo>
                <a:lnTo>
                  <a:pt x="389229" y="168402"/>
                </a:lnTo>
                <a:lnTo>
                  <a:pt x="412254" y="176212"/>
                </a:lnTo>
                <a:lnTo>
                  <a:pt x="440969" y="185381"/>
                </a:lnTo>
                <a:lnTo>
                  <a:pt x="447624" y="187833"/>
                </a:lnTo>
                <a:lnTo>
                  <a:pt x="453707" y="190576"/>
                </a:lnTo>
                <a:lnTo>
                  <a:pt x="459486" y="193738"/>
                </a:lnTo>
                <a:lnTo>
                  <a:pt x="467106" y="196786"/>
                </a:lnTo>
                <a:lnTo>
                  <a:pt x="473202" y="201358"/>
                </a:lnTo>
                <a:lnTo>
                  <a:pt x="482346" y="213639"/>
                </a:lnTo>
                <a:lnTo>
                  <a:pt x="485394" y="219735"/>
                </a:lnTo>
                <a:lnTo>
                  <a:pt x="485394" y="234975"/>
                </a:lnTo>
                <a:lnTo>
                  <a:pt x="483870" y="242595"/>
                </a:lnTo>
                <a:lnTo>
                  <a:pt x="477774" y="254787"/>
                </a:lnTo>
                <a:lnTo>
                  <a:pt x="474726" y="259359"/>
                </a:lnTo>
                <a:lnTo>
                  <a:pt x="468630" y="263931"/>
                </a:lnTo>
                <a:lnTo>
                  <a:pt x="464058" y="268503"/>
                </a:lnTo>
                <a:lnTo>
                  <a:pt x="421284" y="279171"/>
                </a:lnTo>
                <a:lnTo>
                  <a:pt x="412445" y="278892"/>
                </a:lnTo>
                <a:lnTo>
                  <a:pt x="404329" y="278028"/>
                </a:lnTo>
                <a:lnTo>
                  <a:pt x="397065" y="276606"/>
                </a:lnTo>
                <a:lnTo>
                  <a:pt x="390804" y="274599"/>
                </a:lnTo>
                <a:lnTo>
                  <a:pt x="381571" y="273075"/>
                </a:lnTo>
                <a:lnTo>
                  <a:pt x="375475" y="268503"/>
                </a:lnTo>
                <a:lnTo>
                  <a:pt x="363283" y="262407"/>
                </a:lnTo>
                <a:lnTo>
                  <a:pt x="354139" y="256311"/>
                </a:lnTo>
                <a:lnTo>
                  <a:pt x="351091" y="253263"/>
                </a:lnTo>
                <a:lnTo>
                  <a:pt x="346519" y="251739"/>
                </a:lnTo>
                <a:lnTo>
                  <a:pt x="338899" y="251739"/>
                </a:lnTo>
                <a:lnTo>
                  <a:pt x="335851" y="253263"/>
                </a:lnTo>
                <a:lnTo>
                  <a:pt x="334327" y="254787"/>
                </a:lnTo>
                <a:lnTo>
                  <a:pt x="331279" y="256311"/>
                </a:lnTo>
                <a:lnTo>
                  <a:pt x="329755" y="257835"/>
                </a:lnTo>
                <a:lnTo>
                  <a:pt x="328231" y="260883"/>
                </a:lnTo>
                <a:lnTo>
                  <a:pt x="315937" y="280695"/>
                </a:lnTo>
                <a:lnTo>
                  <a:pt x="347967" y="302437"/>
                </a:lnTo>
                <a:lnTo>
                  <a:pt x="388086" y="316420"/>
                </a:lnTo>
                <a:lnTo>
                  <a:pt x="418236" y="318897"/>
                </a:lnTo>
                <a:lnTo>
                  <a:pt x="432536" y="318350"/>
                </a:lnTo>
                <a:lnTo>
                  <a:pt x="479488" y="306654"/>
                </a:lnTo>
                <a:lnTo>
                  <a:pt x="512686" y="282727"/>
                </a:lnTo>
                <a:lnTo>
                  <a:pt x="533679" y="240118"/>
                </a:lnTo>
                <a:lnTo>
                  <a:pt x="535228" y="230009"/>
                </a:lnTo>
                <a:lnTo>
                  <a:pt x="535774" y="21973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3562439" y="1756130"/>
            <a:ext cx="493395" cy="448945"/>
          </a:xfrm>
          <a:custGeom>
            <a:rect b="b" l="l" r="r" t="t"/>
            <a:pathLst>
              <a:path extrusionOk="0" h="448944" w="493395">
                <a:moveTo>
                  <a:pt x="193840" y="6096"/>
                </a:moveTo>
                <a:lnTo>
                  <a:pt x="184670" y="3213"/>
                </a:lnTo>
                <a:lnTo>
                  <a:pt x="175361" y="1333"/>
                </a:lnTo>
                <a:lnTo>
                  <a:pt x="165760" y="304"/>
                </a:lnTo>
                <a:lnTo>
                  <a:pt x="155740" y="0"/>
                </a:lnTo>
                <a:lnTo>
                  <a:pt x="143675" y="546"/>
                </a:lnTo>
                <a:lnTo>
                  <a:pt x="102349" y="11645"/>
                </a:lnTo>
                <a:lnTo>
                  <a:pt x="71526" y="36461"/>
                </a:lnTo>
                <a:lnTo>
                  <a:pt x="53365" y="74714"/>
                </a:lnTo>
                <a:lnTo>
                  <a:pt x="48869" y="111442"/>
                </a:lnTo>
                <a:lnTo>
                  <a:pt x="48869" y="140398"/>
                </a:lnTo>
                <a:lnTo>
                  <a:pt x="0" y="140398"/>
                </a:lnTo>
                <a:lnTo>
                  <a:pt x="0" y="166306"/>
                </a:lnTo>
                <a:lnTo>
                  <a:pt x="1524" y="169354"/>
                </a:lnTo>
                <a:lnTo>
                  <a:pt x="4572" y="172402"/>
                </a:lnTo>
                <a:lnTo>
                  <a:pt x="10668" y="175552"/>
                </a:lnTo>
                <a:lnTo>
                  <a:pt x="15341" y="177076"/>
                </a:lnTo>
                <a:lnTo>
                  <a:pt x="48869" y="180124"/>
                </a:lnTo>
                <a:lnTo>
                  <a:pt x="48869" y="444055"/>
                </a:lnTo>
                <a:lnTo>
                  <a:pt x="103822" y="444055"/>
                </a:lnTo>
                <a:lnTo>
                  <a:pt x="103822" y="180124"/>
                </a:lnTo>
                <a:lnTo>
                  <a:pt x="192316" y="180124"/>
                </a:lnTo>
                <a:lnTo>
                  <a:pt x="192316" y="140398"/>
                </a:lnTo>
                <a:lnTo>
                  <a:pt x="102298" y="140398"/>
                </a:lnTo>
                <a:lnTo>
                  <a:pt x="102298" y="111442"/>
                </a:lnTo>
                <a:lnTo>
                  <a:pt x="109918" y="70205"/>
                </a:lnTo>
                <a:lnTo>
                  <a:pt x="138976" y="45821"/>
                </a:lnTo>
                <a:lnTo>
                  <a:pt x="144945" y="43815"/>
                </a:lnTo>
                <a:lnTo>
                  <a:pt x="151358" y="42392"/>
                </a:lnTo>
                <a:lnTo>
                  <a:pt x="158038" y="41529"/>
                </a:lnTo>
                <a:lnTo>
                  <a:pt x="164884" y="41249"/>
                </a:lnTo>
                <a:lnTo>
                  <a:pt x="187744" y="41249"/>
                </a:lnTo>
                <a:lnTo>
                  <a:pt x="190792" y="39725"/>
                </a:lnTo>
                <a:lnTo>
                  <a:pt x="192316" y="36677"/>
                </a:lnTo>
                <a:lnTo>
                  <a:pt x="192316" y="33629"/>
                </a:lnTo>
                <a:lnTo>
                  <a:pt x="193840" y="6096"/>
                </a:lnTo>
                <a:close/>
              </a:path>
              <a:path extrusionOk="0" h="448944" w="493395">
                <a:moveTo>
                  <a:pt x="493014" y="134302"/>
                </a:moveTo>
                <a:lnTo>
                  <a:pt x="438048" y="134302"/>
                </a:lnTo>
                <a:lnTo>
                  <a:pt x="438048" y="361670"/>
                </a:lnTo>
                <a:lnTo>
                  <a:pt x="429526" y="371386"/>
                </a:lnTo>
                <a:lnTo>
                  <a:pt x="389394" y="398551"/>
                </a:lnTo>
                <a:lnTo>
                  <a:pt x="355663" y="404342"/>
                </a:lnTo>
                <a:lnTo>
                  <a:pt x="339890" y="403199"/>
                </a:lnTo>
                <a:lnTo>
                  <a:pt x="299034" y="375119"/>
                </a:lnTo>
                <a:lnTo>
                  <a:pt x="290029" y="331089"/>
                </a:lnTo>
                <a:lnTo>
                  <a:pt x="290029" y="134302"/>
                </a:lnTo>
                <a:lnTo>
                  <a:pt x="235077" y="134302"/>
                </a:lnTo>
                <a:lnTo>
                  <a:pt x="235077" y="331089"/>
                </a:lnTo>
                <a:lnTo>
                  <a:pt x="235623" y="344335"/>
                </a:lnTo>
                <a:lnTo>
                  <a:pt x="246430" y="389953"/>
                </a:lnTo>
                <a:lnTo>
                  <a:pt x="269100" y="424014"/>
                </a:lnTo>
                <a:lnTo>
                  <a:pt x="304304" y="443484"/>
                </a:lnTo>
                <a:lnTo>
                  <a:pt x="338899" y="448627"/>
                </a:lnTo>
                <a:lnTo>
                  <a:pt x="354596" y="447776"/>
                </a:lnTo>
                <a:lnTo>
                  <a:pt x="396900" y="434911"/>
                </a:lnTo>
                <a:lnTo>
                  <a:pt x="431406" y="409117"/>
                </a:lnTo>
                <a:lnTo>
                  <a:pt x="441096" y="398233"/>
                </a:lnTo>
                <a:lnTo>
                  <a:pt x="445668" y="431863"/>
                </a:lnTo>
                <a:lnTo>
                  <a:pt x="448818" y="439483"/>
                </a:lnTo>
                <a:lnTo>
                  <a:pt x="453390" y="444055"/>
                </a:lnTo>
                <a:lnTo>
                  <a:pt x="493014" y="444055"/>
                </a:lnTo>
                <a:lnTo>
                  <a:pt x="493014" y="134302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145565" y="1885854"/>
            <a:ext cx="256540" cy="314325"/>
          </a:xfrm>
          <a:custGeom>
            <a:rect b="b" l="l" r="r" t="t"/>
            <a:pathLst>
              <a:path extrusionOk="0" h="314325" w="256539">
                <a:moveTo>
                  <a:pt x="256413" y="314325"/>
                </a:moveTo>
                <a:lnTo>
                  <a:pt x="202977" y="314325"/>
                </a:lnTo>
                <a:lnTo>
                  <a:pt x="202977" y="117443"/>
                </a:lnTo>
                <a:lnTo>
                  <a:pt x="201858" y="100512"/>
                </a:lnTo>
                <a:lnTo>
                  <a:pt x="186213" y="62579"/>
                </a:lnTo>
                <a:lnTo>
                  <a:pt x="152472" y="44068"/>
                </a:lnTo>
                <a:lnTo>
                  <a:pt x="137350" y="42671"/>
                </a:lnTo>
                <a:lnTo>
                  <a:pt x="125262" y="43520"/>
                </a:lnTo>
                <a:lnTo>
                  <a:pt x="81510" y="61221"/>
                </a:lnTo>
                <a:lnTo>
                  <a:pt x="53435" y="85439"/>
                </a:lnTo>
                <a:lnTo>
                  <a:pt x="53435" y="314325"/>
                </a:lnTo>
                <a:lnTo>
                  <a:pt x="0" y="314325"/>
                </a:lnTo>
                <a:lnTo>
                  <a:pt x="0" y="4571"/>
                </a:lnTo>
                <a:lnTo>
                  <a:pt x="39624" y="4571"/>
                </a:lnTo>
                <a:lnTo>
                  <a:pt x="44195" y="7619"/>
                </a:lnTo>
                <a:lnTo>
                  <a:pt x="45719" y="15240"/>
                </a:lnTo>
                <a:lnTo>
                  <a:pt x="50292" y="48863"/>
                </a:lnTo>
                <a:lnTo>
                  <a:pt x="60919" y="38830"/>
                </a:lnTo>
                <a:lnTo>
                  <a:pt x="96107" y="13716"/>
                </a:lnTo>
                <a:lnTo>
                  <a:pt x="137121" y="857"/>
                </a:lnTo>
                <a:lnTo>
                  <a:pt x="152590" y="0"/>
                </a:lnTo>
                <a:lnTo>
                  <a:pt x="164892" y="547"/>
                </a:lnTo>
                <a:lnTo>
                  <a:pt x="207264" y="12501"/>
                </a:lnTo>
                <a:lnTo>
                  <a:pt x="236775" y="40305"/>
                </a:lnTo>
                <a:lnTo>
                  <a:pt x="253198" y="80152"/>
                </a:lnTo>
                <a:lnTo>
                  <a:pt x="256413" y="117443"/>
                </a:lnTo>
                <a:lnTo>
                  <a:pt x="256413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4463034" y="1885854"/>
            <a:ext cx="250825" cy="317500"/>
          </a:xfrm>
          <a:custGeom>
            <a:rect b="b" l="l" r="r" t="t"/>
            <a:pathLst>
              <a:path extrusionOk="0" h="317500" w="250825">
                <a:moveTo>
                  <a:pt x="135826" y="317373"/>
                </a:moveTo>
                <a:lnTo>
                  <a:pt x="95026" y="311586"/>
                </a:lnTo>
                <a:lnTo>
                  <a:pt x="58566" y="294274"/>
                </a:lnTo>
                <a:lnTo>
                  <a:pt x="29503" y="265295"/>
                </a:lnTo>
                <a:lnTo>
                  <a:pt x="9144" y="227361"/>
                </a:lnTo>
                <a:lnTo>
                  <a:pt x="571" y="177547"/>
                </a:lnTo>
                <a:lnTo>
                  <a:pt x="0" y="158686"/>
                </a:lnTo>
                <a:lnTo>
                  <a:pt x="571" y="141836"/>
                </a:lnTo>
                <a:lnTo>
                  <a:pt x="9144" y="96107"/>
                </a:lnTo>
                <a:lnTo>
                  <a:pt x="28003" y="56030"/>
                </a:lnTo>
                <a:lnTo>
                  <a:pt x="57233" y="25919"/>
                </a:lnTo>
                <a:lnTo>
                  <a:pt x="96669" y="7072"/>
                </a:lnTo>
                <a:lnTo>
                  <a:pt x="144970" y="0"/>
                </a:lnTo>
                <a:lnTo>
                  <a:pt x="160677" y="595"/>
                </a:lnTo>
                <a:lnTo>
                  <a:pt x="202977" y="10667"/>
                </a:lnTo>
                <a:lnTo>
                  <a:pt x="236919" y="30813"/>
                </a:lnTo>
                <a:lnTo>
                  <a:pt x="247269" y="39624"/>
                </a:lnTo>
                <a:lnTo>
                  <a:pt x="232029" y="59531"/>
                </a:lnTo>
                <a:lnTo>
                  <a:pt x="230409" y="62579"/>
                </a:lnTo>
                <a:lnTo>
                  <a:pt x="228885" y="64103"/>
                </a:lnTo>
                <a:lnTo>
                  <a:pt x="227361" y="64103"/>
                </a:lnTo>
                <a:lnTo>
                  <a:pt x="225837" y="65627"/>
                </a:lnTo>
                <a:lnTo>
                  <a:pt x="222789" y="67151"/>
                </a:lnTo>
                <a:lnTo>
                  <a:pt x="216693" y="67151"/>
                </a:lnTo>
                <a:lnTo>
                  <a:pt x="213645" y="65627"/>
                </a:lnTo>
                <a:lnTo>
                  <a:pt x="210597" y="62579"/>
                </a:lnTo>
                <a:lnTo>
                  <a:pt x="207549" y="61055"/>
                </a:lnTo>
                <a:lnTo>
                  <a:pt x="170990" y="44681"/>
                </a:lnTo>
                <a:lnTo>
                  <a:pt x="148018" y="42672"/>
                </a:lnTo>
                <a:lnTo>
                  <a:pt x="136898" y="43020"/>
                </a:lnTo>
                <a:lnTo>
                  <a:pt x="99743" y="55244"/>
                </a:lnTo>
                <a:lnTo>
                  <a:pt x="69056" y="90392"/>
                </a:lnTo>
                <a:lnTo>
                  <a:pt x="56864" y="133111"/>
                </a:lnTo>
                <a:lnTo>
                  <a:pt x="54959" y="158686"/>
                </a:lnTo>
                <a:lnTo>
                  <a:pt x="55483" y="172761"/>
                </a:lnTo>
                <a:lnTo>
                  <a:pt x="64770" y="219074"/>
                </a:lnTo>
                <a:lnTo>
                  <a:pt x="85369" y="252222"/>
                </a:lnTo>
                <a:lnTo>
                  <a:pt x="125539" y="274034"/>
                </a:lnTo>
                <a:lnTo>
                  <a:pt x="144970" y="276129"/>
                </a:lnTo>
                <a:lnTo>
                  <a:pt x="154711" y="275844"/>
                </a:lnTo>
                <a:lnTo>
                  <a:pt x="193833" y="263937"/>
                </a:lnTo>
                <a:lnTo>
                  <a:pt x="199929" y="260889"/>
                </a:lnTo>
                <a:lnTo>
                  <a:pt x="204501" y="256317"/>
                </a:lnTo>
                <a:lnTo>
                  <a:pt x="213645" y="250221"/>
                </a:lnTo>
                <a:lnTo>
                  <a:pt x="216693" y="247173"/>
                </a:lnTo>
                <a:lnTo>
                  <a:pt x="221265" y="245649"/>
                </a:lnTo>
                <a:lnTo>
                  <a:pt x="228885" y="245649"/>
                </a:lnTo>
                <a:lnTo>
                  <a:pt x="232029" y="247173"/>
                </a:lnTo>
                <a:lnTo>
                  <a:pt x="235077" y="250221"/>
                </a:lnTo>
                <a:lnTo>
                  <a:pt x="250317" y="270033"/>
                </a:lnTo>
                <a:lnTo>
                  <a:pt x="239443" y="281764"/>
                </a:lnTo>
                <a:lnTo>
                  <a:pt x="199929" y="306705"/>
                </a:lnTo>
                <a:lnTo>
                  <a:pt x="152700" y="316777"/>
                </a:lnTo>
                <a:lnTo>
                  <a:pt x="135826" y="317373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4765262" y="1754600"/>
            <a:ext cx="76835" cy="445770"/>
          </a:xfrm>
          <a:custGeom>
            <a:rect b="b" l="l" r="r" t="t"/>
            <a:pathLst>
              <a:path extrusionOk="0" h="445769" w="76835">
                <a:moveTo>
                  <a:pt x="64103" y="445579"/>
                </a:moveTo>
                <a:lnTo>
                  <a:pt x="10668" y="445579"/>
                </a:lnTo>
                <a:lnTo>
                  <a:pt x="10668" y="135826"/>
                </a:lnTo>
                <a:lnTo>
                  <a:pt x="64103" y="135826"/>
                </a:lnTo>
                <a:lnTo>
                  <a:pt x="64103" y="445579"/>
                </a:lnTo>
                <a:close/>
              </a:path>
              <a:path extrusionOk="0" h="445769" w="76835">
                <a:moveTo>
                  <a:pt x="42672" y="77819"/>
                </a:moveTo>
                <a:lnTo>
                  <a:pt x="32004" y="77819"/>
                </a:lnTo>
                <a:lnTo>
                  <a:pt x="22860" y="74771"/>
                </a:lnTo>
                <a:lnTo>
                  <a:pt x="18288" y="71723"/>
                </a:lnTo>
                <a:lnTo>
                  <a:pt x="13716" y="70199"/>
                </a:lnTo>
                <a:lnTo>
                  <a:pt x="10668" y="65627"/>
                </a:lnTo>
                <a:lnTo>
                  <a:pt x="7620" y="62579"/>
                </a:lnTo>
                <a:lnTo>
                  <a:pt x="4572" y="58007"/>
                </a:lnTo>
                <a:lnTo>
                  <a:pt x="3048" y="53435"/>
                </a:lnTo>
                <a:lnTo>
                  <a:pt x="0" y="48863"/>
                </a:lnTo>
                <a:lnTo>
                  <a:pt x="0" y="29051"/>
                </a:lnTo>
                <a:lnTo>
                  <a:pt x="3048" y="24479"/>
                </a:lnTo>
                <a:lnTo>
                  <a:pt x="4572" y="18383"/>
                </a:lnTo>
                <a:lnTo>
                  <a:pt x="7620" y="15335"/>
                </a:lnTo>
                <a:lnTo>
                  <a:pt x="10668" y="10668"/>
                </a:lnTo>
                <a:lnTo>
                  <a:pt x="13716" y="7620"/>
                </a:lnTo>
                <a:lnTo>
                  <a:pt x="18288" y="4572"/>
                </a:lnTo>
                <a:lnTo>
                  <a:pt x="32004" y="0"/>
                </a:lnTo>
                <a:lnTo>
                  <a:pt x="42672" y="0"/>
                </a:lnTo>
                <a:lnTo>
                  <a:pt x="48768" y="1524"/>
                </a:lnTo>
                <a:lnTo>
                  <a:pt x="58007" y="4572"/>
                </a:lnTo>
                <a:lnTo>
                  <a:pt x="61055" y="7620"/>
                </a:lnTo>
                <a:lnTo>
                  <a:pt x="65627" y="10668"/>
                </a:lnTo>
                <a:lnTo>
                  <a:pt x="68675" y="15335"/>
                </a:lnTo>
                <a:lnTo>
                  <a:pt x="71723" y="18383"/>
                </a:lnTo>
                <a:lnTo>
                  <a:pt x="73247" y="24479"/>
                </a:lnTo>
                <a:lnTo>
                  <a:pt x="76295" y="29051"/>
                </a:lnTo>
                <a:lnTo>
                  <a:pt x="76295" y="48863"/>
                </a:lnTo>
                <a:lnTo>
                  <a:pt x="73247" y="53435"/>
                </a:lnTo>
                <a:lnTo>
                  <a:pt x="71723" y="58007"/>
                </a:lnTo>
                <a:lnTo>
                  <a:pt x="68675" y="62579"/>
                </a:lnTo>
                <a:lnTo>
                  <a:pt x="65627" y="65627"/>
                </a:lnTo>
                <a:lnTo>
                  <a:pt x="61055" y="68675"/>
                </a:lnTo>
                <a:lnTo>
                  <a:pt x="58007" y="71723"/>
                </a:lnTo>
                <a:lnTo>
                  <a:pt x="53340" y="74771"/>
                </a:lnTo>
                <a:lnTo>
                  <a:pt x="48768" y="76295"/>
                </a:lnTo>
                <a:lnTo>
                  <a:pt x="42672" y="77819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4902612" y="1885854"/>
            <a:ext cx="296545" cy="317500"/>
          </a:xfrm>
          <a:custGeom>
            <a:rect b="b" l="l" r="r" t="t"/>
            <a:pathLst>
              <a:path extrusionOk="0" h="317500" w="296545">
                <a:moveTo>
                  <a:pt x="148018" y="317373"/>
                </a:moveTo>
                <a:lnTo>
                  <a:pt x="101043" y="311586"/>
                </a:lnTo>
                <a:lnTo>
                  <a:pt x="61817" y="292941"/>
                </a:lnTo>
                <a:lnTo>
                  <a:pt x="31710" y="263747"/>
                </a:lnTo>
                <a:lnTo>
                  <a:pt x="10668" y="224313"/>
                </a:lnTo>
                <a:lnTo>
                  <a:pt x="809" y="176642"/>
                </a:lnTo>
                <a:lnTo>
                  <a:pt x="0" y="158686"/>
                </a:lnTo>
                <a:lnTo>
                  <a:pt x="809" y="140931"/>
                </a:lnTo>
                <a:lnTo>
                  <a:pt x="10668" y="93059"/>
                </a:lnTo>
                <a:lnTo>
                  <a:pt x="31710" y="53585"/>
                </a:lnTo>
                <a:lnTo>
                  <a:pt x="61817" y="24384"/>
                </a:lnTo>
                <a:lnTo>
                  <a:pt x="101043" y="5786"/>
                </a:lnTo>
                <a:lnTo>
                  <a:pt x="148018" y="0"/>
                </a:lnTo>
                <a:lnTo>
                  <a:pt x="164670" y="595"/>
                </a:lnTo>
                <a:lnTo>
                  <a:pt x="209073" y="10668"/>
                </a:lnTo>
                <a:lnTo>
                  <a:pt x="245801" y="32956"/>
                </a:lnTo>
                <a:lnTo>
                  <a:pt x="256413" y="42672"/>
                </a:lnTo>
                <a:lnTo>
                  <a:pt x="148018" y="42672"/>
                </a:lnTo>
                <a:lnTo>
                  <a:pt x="136898" y="43234"/>
                </a:lnTo>
                <a:lnTo>
                  <a:pt x="99743" y="55245"/>
                </a:lnTo>
                <a:lnTo>
                  <a:pt x="69226" y="90441"/>
                </a:lnTo>
                <a:lnTo>
                  <a:pt x="57816" y="133111"/>
                </a:lnTo>
                <a:lnTo>
                  <a:pt x="56483" y="158686"/>
                </a:lnTo>
                <a:lnTo>
                  <a:pt x="56792" y="172118"/>
                </a:lnTo>
                <a:lnTo>
                  <a:pt x="65412" y="219075"/>
                </a:lnTo>
                <a:lnTo>
                  <a:pt x="85369" y="252198"/>
                </a:lnTo>
                <a:lnTo>
                  <a:pt x="126492" y="273843"/>
                </a:lnTo>
                <a:lnTo>
                  <a:pt x="148018" y="276129"/>
                </a:lnTo>
                <a:lnTo>
                  <a:pt x="254751" y="276129"/>
                </a:lnTo>
                <a:lnTo>
                  <a:pt x="245801" y="284336"/>
                </a:lnTo>
                <a:lnTo>
                  <a:pt x="209073" y="306705"/>
                </a:lnTo>
                <a:lnTo>
                  <a:pt x="164670" y="316777"/>
                </a:lnTo>
                <a:lnTo>
                  <a:pt x="148018" y="317373"/>
                </a:lnTo>
                <a:close/>
              </a:path>
              <a:path extrusionOk="0" h="317500" w="296545">
                <a:moveTo>
                  <a:pt x="254751" y="276129"/>
                </a:moveTo>
                <a:lnTo>
                  <a:pt x="148018" y="276129"/>
                </a:lnTo>
                <a:lnTo>
                  <a:pt x="169504" y="274153"/>
                </a:lnTo>
                <a:lnTo>
                  <a:pt x="188106" y="268319"/>
                </a:lnTo>
                <a:lnTo>
                  <a:pt x="226750" y="228418"/>
                </a:lnTo>
                <a:lnTo>
                  <a:pt x="238218" y="185347"/>
                </a:lnTo>
                <a:lnTo>
                  <a:pt x="239649" y="158686"/>
                </a:lnTo>
                <a:lnTo>
                  <a:pt x="238218" y="132866"/>
                </a:lnTo>
                <a:lnTo>
                  <a:pt x="226721" y="90392"/>
                </a:lnTo>
                <a:lnTo>
                  <a:pt x="188106" y="50530"/>
                </a:lnTo>
                <a:lnTo>
                  <a:pt x="148018" y="42672"/>
                </a:lnTo>
                <a:lnTo>
                  <a:pt x="256413" y="42672"/>
                </a:lnTo>
                <a:lnTo>
                  <a:pt x="279344" y="78770"/>
                </a:lnTo>
                <a:lnTo>
                  <a:pt x="293072" y="124158"/>
                </a:lnTo>
                <a:lnTo>
                  <a:pt x="296132" y="158686"/>
                </a:lnTo>
                <a:lnTo>
                  <a:pt x="295321" y="176642"/>
                </a:lnTo>
                <a:lnTo>
                  <a:pt x="285369" y="224313"/>
                </a:lnTo>
                <a:lnTo>
                  <a:pt x="265009" y="263747"/>
                </a:lnTo>
                <a:lnTo>
                  <a:pt x="256413" y="274605"/>
                </a:lnTo>
                <a:lnTo>
                  <a:pt x="254751" y="276129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5265896" y="1885854"/>
            <a:ext cx="256540" cy="314325"/>
          </a:xfrm>
          <a:custGeom>
            <a:rect b="b" l="l" r="r" t="t"/>
            <a:pathLst>
              <a:path extrusionOk="0" h="314325" w="256539">
                <a:moveTo>
                  <a:pt x="256413" y="314325"/>
                </a:moveTo>
                <a:lnTo>
                  <a:pt x="202977" y="314325"/>
                </a:lnTo>
                <a:lnTo>
                  <a:pt x="202977" y="117443"/>
                </a:lnTo>
                <a:lnTo>
                  <a:pt x="201858" y="100512"/>
                </a:lnTo>
                <a:lnTo>
                  <a:pt x="186213" y="62579"/>
                </a:lnTo>
                <a:lnTo>
                  <a:pt x="152472" y="44068"/>
                </a:lnTo>
                <a:lnTo>
                  <a:pt x="137350" y="42671"/>
                </a:lnTo>
                <a:lnTo>
                  <a:pt x="125262" y="43520"/>
                </a:lnTo>
                <a:lnTo>
                  <a:pt x="81510" y="61221"/>
                </a:lnTo>
                <a:lnTo>
                  <a:pt x="53435" y="85439"/>
                </a:lnTo>
                <a:lnTo>
                  <a:pt x="53435" y="314325"/>
                </a:lnTo>
                <a:lnTo>
                  <a:pt x="0" y="314325"/>
                </a:lnTo>
                <a:lnTo>
                  <a:pt x="0" y="4571"/>
                </a:lnTo>
                <a:lnTo>
                  <a:pt x="39624" y="4571"/>
                </a:lnTo>
                <a:lnTo>
                  <a:pt x="44195" y="7619"/>
                </a:lnTo>
                <a:lnTo>
                  <a:pt x="45719" y="15240"/>
                </a:lnTo>
                <a:lnTo>
                  <a:pt x="50292" y="48863"/>
                </a:lnTo>
                <a:lnTo>
                  <a:pt x="60919" y="38830"/>
                </a:lnTo>
                <a:lnTo>
                  <a:pt x="96107" y="13716"/>
                </a:lnTo>
                <a:lnTo>
                  <a:pt x="137121" y="857"/>
                </a:lnTo>
                <a:lnTo>
                  <a:pt x="152590" y="0"/>
                </a:lnTo>
                <a:lnTo>
                  <a:pt x="164892" y="547"/>
                </a:lnTo>
                <a:lnTo>
                  <a:pt x="207264" y="12501"/>
                </a:lnTo>
                <a:lnTo>
                  <a:pt x="236775" y="40305"/>
                </a:lnTo>
                <a:lnTo>
                  <a:pt x="253198" y="80152"/>
                </a:lnTo>
                <a:lnTo>
                  <a:pt x="256413" y="117443"/>
                </a:lnTo>
                <a:lnTo>
                  <a:pt x="256413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5583263" y="1885860"/>
            <a:ext cx="535940" cy="319405"/>
          </a:xfrm>
          <a:custGeom>
            <a:rect b="b" l="l" r="r" t="t"/>
            <a:pathLst>
              <a:path extrusionOk="0" h="319405" w="535939">
                <a:moveTo>
                  <a:pt x="271741" y="152590"/>
                </a:moveTo>
                <a:lnTo>
                  <a:pt x="271729" y="136855"/>
                </a:lnTo>
                <a:lnTo>
                  <a:pt x="271297" y="125069"/>
                </a:lnTo>
                <a:lnTo>
                  <a:pt x="271170" y="121602"/>
                </a:lnTo>
                <a:lnTo>
                  <a:pt x="262509" y="79349"/>
                </a:lnTo>
                <a:lnTo>
                  <a:pt x="243649" y="45440"/>
                </a:lnTo>
                <a:lnTo>
                  <a:pt x="238023" y="39624"/>
                </a:lnTo>
                <a:lnTo>
                  <a:pt x="235077" y="36576"/>
                </a:lnTo>
                <a:lnTo>
                  <a:pt x="226529" y="28003"/>
                </a:lnTo>
                <a:lnTo>
                  <a:pt x="222885" y="25184"/>
                </a:lnTo>
                <a:lnTo>
                  <a:pt x="222885" y="125069"/>
                </a:lnTo>
                <a:lnTo>
                  <a:pt x="54952" y="125069"/>
                </a:lnTo>
                <a:lnTo>
                  <a:pt x="72783" y="75133"/>
                </a:lnTo>
                <a:lnTo>
                  <a:pt x="109740" y="45389"/>
                </a:lnTo>
                <a:lnTo>
                  <a:pt x="145059" y="39624"/>
                </a:lnTo>
                <a:lnTo>
                  <a:pt x="153949" y="39928"/>
                </a:lnTo>
                <a:lnTo>
                  <a:pt x="191363" y="53822"/>
                </a:lnTo>
                <a:lnTo>
                  <a:pt x="215506" y="83820"/>
                </a:lnTo>
                <a:lnTo>
                  <a:pt x="222885" y="125069"/>
                </a:lnTo>
                <a:lnTo>
                  <a:pt x="222885" y="25184"/>
                </a:lnTo>
                <a:lnTo>
                  <a:pt x="183400" y="5143"/>
                </a:lnTo>
                <a:lnTo>
                  <a:pt x="143535" y="0"/>
                </a:lnTo>
                <a:lnTo>
                  <a:pt x="127558" y="838"/>
                </a:lnTo>
                <a:lnTo>
                  <a:pt x="84010" y="12192"/>
                </a:lnTo>
                <a:lnTo>
                  <a:pt x="47917" y="34518"/>
                </a:lnTo>
                <a:lnTo>
                  <a:pt x="21386" y="66395"/>
                </a:lnTo>
                <a:lnTo>
                  <a:pt x="5143" y="107073"/>
                </a:lnTo>
                <a:lnTo>
                  <a:pt x="0" y="152590"/>
                </a:lnTo>
                <a:lnTo>
                  <a:pt x="596" y="172351"/>
                </a:lnTo>
                <a:lnTo>
                  <a:pt x="10668" y="224320"/>
                </a:lnTo>
                <a:lnTo>
                  <a:pt x="31762" y="264388"/>
                </a:lnTo>
                <a:lnTo>
                  <a:pt x="62395" y="294271"/>
                </a:lnTo>
                <a:lnTo>
                  <a:pt x="101066" y="311581"/>
                </a:lnTo>
                <a:lnTo>
                  <a:pt x="146583" y="317373"/>
                </a:lnTo>
                <a:lnTo>
                  <a:pt x="155473" y="317347"/>
                </a:lnTo>
                <a:lnTo>
                  <a:pt x="197497" y="311277"/>
                </a:lnTo>
                <a:lnTo>
                  <a:pt x="237096" y="295770"/>
                </a:lnTo>
                <a:lnTo>
                  <a:pt x="268693" y="270040"/>
                </a:lnTo>
                <a:lnTo>
                  <a:pt x="253365" y="250228"/>
                </a:lnTo>
                <a:lnTo>
                  <a:pt x="225933" y="253276"/>
                </a:lnTo>
                <a:lnTo>
                  <a:pt x="219837" y="256324"/>
                </a:lnTo>
                <a:lnTo>
                  <a:pt x="178803" y="272034"/>
                </a:lnTo>
                <a:lnTo>
                  <a:pt x="151155" y="274612"/>
                </a:lnTo>
                <a:lnTo>
                  <a:pt x="140843" y="274294"/>
                </a:lnTo>
                <a:lnTo>
                  <a:pt x="102819" y="264528"/>
                </a:lnTo>
                <a:lnTo>
                  <a:pt x="69824" y="230035"/>
                </a:lnTo>
                <a:lnTo>
                  <a:pt x="55524" y="186321"/>
                </a:lnTo>
                <a:lnTo>
                  <a:pt x="53428" y="158686"/>
                </a:lnTo>
                <a:lnTo>
                  <a:pt x="267169" y="158686"/>
                </a:lnTo>
                <a:lnTo>
                  <a:pt x="268693" y="155638"/>
                </a:lnTo>
                <a:lnTo>
                  <a:pt x="271741" y="152590"/>
                </a:lnTo>
                <a:close/>
              </a:path>
              <a:path extrusionOk="0" h="319405" w="535939">
                <a:moveTo>
                  <a:pt x="535774" y="219735"/>
                </a:moveTo>
                <a:lnTo>
                  <a:pt x="524471" y="181063"/>
                </a:lnTo>
                <a:lnTo>
                  <a:pt x="492226" y="152996"/>
                </a:lnTo>
                <a:lnTo>
                  <a:pt x="456438" y="138874"/>
                </a:lnTo>
                <a:lnTo>
                  <a:pt x="440537" y="134302"/>
                </a:lnTo>
                <a:lnTo>
                  <a:pt x="425856" y="129730"/>
                </a:lnTo>
                <a:lnTo>
                  <a:pt x="386143" y="109816"/>
                </a:lnTo>
                <a:lnTo>
                  <a:pt x="375475" y="93052"/>
                </a:lnTo>
                <a:lnTo>
                  <a:pt x="375475" y="79336"/>
                </a:lnTo>
                <a:lnTo>
                  <a:pt x="376999" y="73240"/>
                </a:lnTo>
                <a:lnTo>
                  <a:pt x="380047" y="67144"/>
                </a:lnTo>
                <a:lnTo>
                  <a:pt x="386143" y="58000"/>
                </a:lnTo>
                <a:lnTo>
                  <a:pt x="392328" y="53428"/>
                </a:lnTo>
                <a:lnTo>
                  <a:pt x="396900" y="48856"/>
                </a:lnTo>
                <a:lnTo>
                  <a:pt x="402996" y="45808"/>
                </a:lnTo>
                <a:lnTo>
                  <a:pt x="410616" y="44284"/>
                </a:lnTo>
                <a:lnTo>
                  <a:pt x="418236" y="41148"/>
                </a:lnTo>
                <a:lnTo>
                  <a:pt x="425856" y="39624"/>
                </a:lnTo>
                <a:lnTo>
                  <a:pt x="435000" y="39624"/>
                </a:lnTo>
                <a:lnTo>
                  <a:pt x="442734" y="39916"/>
                </a:lnTo>
                <a:lnTo>
                  <a:pt x="449910" y="40779"/>
                </a:lnTo>
                <a:lnTo>
                  <a:pt x="456514" y="42240"/>
                </a:lnTo>
                <a:lnTo>
                  <a:pt x="462534" y="44284"/>
                </a:lnTo>
                <a:lnTo>
                  <a:pt x="470154" y="45808"/>
                </a:lnTo>
                <a:lnTo>
                  <a:pt x="488442" y="54952"/>
                </a:lnTo>
                <a:lnTo>
                  <a:pt x="493014" y="56476"/>
                </a:lnTo>
                <a:lnTo>
                  <a:pt x="496062" y="59524"/>
                </a:lnTo>
                <a:lnTo>
                  <a:pt x="500634" y="61048"/>
                </a:lnTo>
                <a:lnTo>
                  <a:pt x="503682" y="62572"/>
                </a:lnTo>
                <a:lnTo>
                  <a:pt x="512826" y="62572"/>
                </a:lnTo>
                <a:lnTo>
                  <a:pt x="515962" y="59524"/>
                </a:lnTo>
                <a:lnTo>
                  <a:pt x="519010" y="54952"/>
                </a:lnTo>
                <a:lnTo>
                  <a:pt x="531202" y="35052"/>
                </a:lnTo>
                <a:lnTo>
                  <a:pt x="521741" y="27355"/>
                </a:lnTo>
                <a:lnTo>
                  <a:pt x="475792" y="5143"/>
                </a:lnTo>
                <a:lnTo>
                  <a:pt x="433476" y="0"/>
                </a:lnTo>
                <a:lnTo>
                  <a:pt x="420979" y="546"/>
                </a:lnTo>
                <a:lnTo>
                  <a:pt x="377685" y="11353"/>
                </a:lnTo>
                <a:lnTo>
                  <a:pt x="346062" y="33451"/>
                </a:lnTo>
                <a:lnTo>
                  <a:pt x="325666" y="72478"/>
                </a:lnTo>
                <a:lnTo>
                  <a:pt x="323557" y="90004"/>
                </a:lnTo>
                <a:lnTo>
                  <a:pt x="324116" y="99110"/>
                </a:lnTo>
                <a:lnTo>
                  <a:pt x="339280" y="136194"/>
                </a:lnTo>
                <a:lnTo>
                  <a:pt x="389242" y="168402"/>
                </a:lnTo>
                <a:lnTo>
                  <a:pt x="412267" y="176212"/>
                </a:lnTo>
                <a:lnTo>
                  <a:pt x="440969" y="185381"/>
                </a:lnTo>
                <a:lnTo>
                  <a:pt x="447624" y="187833"/>
                </a:lnTo>
                <a:lnTo>
                  <a:pt x="453707" y="190576"/>
                </a:lnTo>
                <a:lnTo>
                  <a:pt x="459486" y="193738"/>
                </a:lnTo>
                <a:lnTo>
                  <a:pt x="467106" y="196786"/>
                </a:lnTo>
                <a:lnTo>
                  <a:pt x="473202" y="201358"/>
                </a:lnTo>
                <a:lnTo>
                  <a:pt x="482346" y="213639"/>
                </a:lnTo>
                <a:lnTo>
                  <a:pt x="485394" y="219735"/>
                </a:lnTo>
                <a:lnTo>
                  <a:pt x="485394" y="234975"/>
                </a:lnTo>
                <a:lnTo>
                  <a:pt x="483870" y="242595"/>
                </a:lnTo>
                <a:lnTo>
                  <a:pt x="477774" y="254787"/>
                </a:lnTo>
                <a:lnTo>
                  <a:pt x="474726" y="259359"/>
                </a:lnTo>
                <a:lnTo>
                  <a:pt x="468630" y="263931"/>
                </a:lnTo>
                <a:lnTo>
                  <a:pt x="464058" y="268503"/>
                </a:lnTo>
                <a:lnTo>
                  <a:pt x="421284" y="279171"/>
                </a:lnTo>
                <a:lnTo>
                  <a:pt x="412457" y="278892"/>
                </a:lnTo>
                <a:lnTo>
                  <a:pt x="404329" y="278028"/>
                </a:lnTo>
                <a:lnTo>
                  <a:pt x="397078" y="276606"/>
                </a:lnTo>
                <a:lnTo>
                  <a:pt x="390804" y="274599"/>
                </a:lnTo>
                <a:lnTo>
                  <a:pt x="381571" y="273075"/>
                </a:lnTo>
                <a:lnTo>
                  <a:pt x="375475" y="268503"/>
                </a:lnTo>
                <a:lnTo>
                  <a:pt x="363283" y="262407"/>
                </a:lnTo>
                <a:lnTo>
                  <a:pt x="354139" y="256311"/>
                </a:lnTo>
                <a:lnTo>
                  <a:pt x="351091" y="253263"/>
                </a:lnTo>
                <a:lnTo>
                  <a:pt x="346519" y="251739"/>
                </a:lnTo>
                <a:lnTo>
                  <a:pt x="338899" y="251739"/>
                </a:lnTo>
                <a:lnTo>
                  <a:pt x="335851" y="253263"/>
                </a:lnTo>
                <a:lnTo>
                  <a:pt x="334327" y="254787"/>
                </a:lnTo>
                <a:lnTo>
                  <a:pt x="331279" y="256311"/>
                </a:lnTo>
                <a:lnTo>
                  <a:pt x="329755" y="257835"/>
                </a:lnTo>
                <a:lnTo>
                  <a:pt x="328231" y="260883"/>
                </a:lnTo>
                <a:lnTo>
                  <a:pt x="315937" y="280695"/>
                </a:lnTo>
                <a:lnTo>
                  <a:pt x="347967" y="302437"/>
                </a:lnTo>
                <a:lnTo>
                  <a:pt x="388099" y="316420"/>
                </a:lnTo>
                <a:lnTo>
                  <a:pt x="418236" y="318897"/>
                </a:lnTo>
                <a:lnTo>
                  <a:pt x="432549" y="318350"/>
                </a:lnTo>
                <a:lnTo>
                  <a:pt x="479488" y="306654"/>
                </a:lnTo>
                <a:lnTo>
                  <a:pt x="512686" y="282727"/>
                </a:lnTo>
                <a:lnTo>
                  <a:pt x="533679" y="240118"/>
                </a:lnTo>
                <a:lnTo>
                  <a:pt x="535228" y="230009"/>
                </a:lnTo>
                <a:lnTo>
                  <a:pt x="535774" y="21973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6285452" y="1885854"/>
            <a:ext cx="273685" cy="317500"/>
          </a:xfrm>
          <a:custGeom>
            <a:rect b="b" l="l" r="r" t="t"/>
            <a:pathLst>
              <a:path extrusionOk="0" h="317500" w="273684">
                <a:moveTo>
                  <a:pt x="148018" y="317373"/>
                </a:moveTo>
                <a:lnTo>
                  <a:pt x="102584" y="311586"/>
                </a:lnTo>
                <a:lnTo>
                  <a:pt x="63162" y="294274"/>
                </a:lnTo>
                <a:lnTo>
                  <a:pt x="32393" y="264390"/>
                </a:lnTo>
                <a:lnTo>
                  <a:pt x="10668" y="224313"/>
                </a:lnTo>
                <a:lnTo>
                  <a:pt x="595" y="172356"/>
                </a:lnTo>
                <a:lnTo>
                  <a:pt x="0" y="152590"/>
                </a:lnTo>
                <a:lnTo>
                  <a:pt x="571" y="136859"/>
                </a:lnTo>
                <a:lnTo>
                  <a:pt x="9144" y="93059"/>
                </a:lnTo>
                <a:lnTo>
                  <a:pt x="29584" y="54911"/>
                </a:lnTo>
                <a:lnTo>
                  <a:pt x="58769" y="25919"/>
                </a:lnTo>
                <a:lnTo>
                  <a:pt x="97995" y="7072"/>
                </a:lnTo>
                <a:lnTo>
                  <a:pt x="144970" y="0"/>
                </a:lnTo>
                <a:lnTo>
                  <a:pt x="158455" y="571"/>
                </a:lnTo>
                <a:lnTo>
                  <a:pt x="206516" y="14287"/>
                </a:lnTo>
                <a:lnTo>
                  <a:pt x="239245" y="39624"/>
                </a:lnTo>
                <a:lnTo>
                  <a:pt x="144970" y="39624"/>
                </a:lnTo>
                <a:lnTo>
                  <a:pt x="126657" y="41067"/>
                </a:lnTo>
                <a:lnTo>
                  <a:pt x="83915" y="62579"/>
                </a:lnTo>
                <a:lnTo>
                  <a:pt x="59249" y="106596"/>
                </a:lnTo>
                <a:lnTo>
                  <a:pt x="54959" y="125063"/>
                </a:lnTo>
                <a:lnTo>
                  <a:pt x="272545" y="125063"/>
                </a:lnTo>
                <a:lnTo>
                  <a:pt x="273151" y="136859"/>
                </a:lnTo>
                <a:lnTo>
                  <a:pt x="273177" y="146494"/>
                </a:lnTo>
                <a:lnTo>
                  <a:pt x="271653" y="152590"/>
                </a:lnTo>
                <a:lnTo>
                  <a:pt x="268605" y="158686"/>
                </a:lnTo>
                <a:lnTo>
                  <a:pt x="53435" y="158686"/>
                </a:lnTo>
                <a:lnTo>
                  <a:pt x="53982" y="172999"/>
                </a:lnTo>
                <a:lnTo>
                  <a:pt x="61055" y="210597"/>
                </a:lnTo>
                <a:lnTo>
                  <a:pt x="82391" y="247173"/>
                </a:lnTo>
                <a:lnTo>
                  <a:pt x="121516" y="271391"/>
                </a:lnTo>
                <a:lnTo>
                  <a:pt x="152685" y="274605"/>
                </a:lnTo>
                <a:lnTo>
                  <a:pt x="264927" y="274605"/>
                </a:lnTo>
                <a:lnTo>
                  <a:pt x="263509" y="276369"/>
                </a:lnTo>
                <a:lnTo>
                  <a:pt x="230124" y="299656"/>
                </a:lnTo>
                <a:lnTo>
                  <a:pt x="181641" y="315849"/>
                </a:lnTo>
                <a:lnTo>
                  <a:pt x="156098" y="317349"/>
                </a:lnTo>
                <a:lnTo>
                  <a:pt x="148018" y="317373"/>
                </a:lnTo>
                <a:close/>
              </a:path>
              <a:path extrusionOk="0" h="317500" w="273684">
                <a:moveTo>
                  <a:pt x="272545" y="125063"/>
                </a:moveTo>
                <a:lnTo>
                  <a:pt x="224409" y="125063"/>
                </a:lnTo>
                <a:lnTo>
                  <a:pt x="224099" y="115966"/>
                </a:lnTo>
                <a:lnTo>
                  <a:pt x="223057" y="107075"/>
                </a:lnTo>
                <a:lnTo>
                  <a:pt x="221194" y="98917"/>
                </a:lnTo>
                <a:lnTo>
                  <a:pt x="218313" y="91535"/>
                </a:lnTo>
                <a:lnTo>
                  <a:pt x="215702" y="83820"/>
                </a:lnTo>
                <a:lnTo>
                  <a:pt x="191928" y="53816"/>
                </a:lnTo>
                <a:lnTo>
                  <a:pt x="154764" y="39935"/>
                </a:lnTo>
                <a:lnTo>
                  <a:pt x="144970" y="39624"/>
                </a:lnTo>
                <a:lnTo>
                  <a:pt x="239245" y="39624"/>
                </a:lnTo>
                <a:lnTo>
                  <a:pt x="262509" y="79343"/>
                </a:lnTo>
                <a:lnTo>
                  <a:pt x="272371" y="121681"/>
                </a:lnTo>
                <a:lnTo>
                  <a:pt x="272545" y="125063"/>
                </a:lnTo>
                <a:close/>
              </a:path>
              <a:path extrusionOk="0" h="317500" w="273684">
                <a:moveTo>
                  <a:pt x="264927" y="274605"/>
                </a:moveTo>
                <a:lnTo>
                  <a:pt x="152685" y="274605"/>
                </a:lnTo>
                <a:lnTo>
                  <a:pt x="162448" y="274320"/>
                </a:lnTo>
                <a:lnTo>
                  <a:pt x="171354" y="273462"/>
                </a:lnTo>
                <a:lnTo>
                  <a:pt x="212121" y="260889"/>
                </a:lnTo>
                <a:lnTo>
                  <a:pt x="219837" y="256317"/>
                </a:lnTo>
                <a:lnTo>
                  <a:pt x="225933" y="253269"/>
                </a:lnTo>
                <a:lnTo>
                  <a:pt x="235077" y="247173"/>
                </a:lnTo>
                <a:lnTo>
                  <a:pt x="239649" y="245649"/>
                </a:lnTo>
                <a:lnTo>
                  <a:pt x="247269" y="245649"/>
                </a:lnTo>
                <a:lnTo>
                  <a:pt x="250317" y="247173"/>
                </a:lnTo>
                <a:lnTo>
                  <a:pt x="253365" y="250221"/>
                </a:lnTo>
                <a:lnTo>
                  <a:pt x="268605" y="270033"/>
                </a:lnTo>
                <a:lnTo>
                  <a:pt x="264927" y="27460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6627399" y="1885854"/>
            <a:ext cx="258445" cy="314325"/>
          </a:xfrm>
          <a:custGeom>
            <a:rect b="b" l="l" r="r" t="t"/>
            <a:pathLst>
              <a:path extrusionOk="0" h="314325" w="258445">
                <a:moveTo>
                  <a:pt x="257936" y="314325"/>
                </a:moveTo>
                <a:lnTo>
                  <a:pt x="202977" y="314325"/>
                </a:lnTo>
                <a:lnTo>
                  <a:pt x="202977" y="117443"/>
                </a:lnTo>
                <a:lnTo>
                  <a:pt x="201858" y="100512"/>
                </a:lnTo>
                <a:lnTo>
                  <a:pt x="186213" y="62579"/>
                </a:lnTo>
                <a:lnTo>
                  <a:pt x="137350" y="42671"/>
                </a:lnTo>
                <a:lnTo>
                  <a:pt x="125929" y="43520"/>
                </a:lnTo>
                <a:lnTo>
                  <a:pt x="82818" y="61221"/>
                </a:lnTo>
                <a:lnTo>
                  <a:pt x="54864" y="85439"/>
                </a:lnTo>
                <a:lnTo>
                  <a:pt x="54864" y="314325"/>
                </a:lnTo>
                <a:lnTo>
                  <a:pt x="0" y="314325"/>
                </a:lnTo>
                <a:lnTo>
                  <a:pt x="0" y="4571"/>
                </a:lnTo>
                <a:lnTo>
                  <a:pt x="39624" y="4571"/>
                </a:lnTo>
                <a:lnTo>
                  <a:pt x="44195" y="7619"/>
                </a:lnTo>
                <a:lnTo>
                  <a:pt x="47244" y="15240"/>
                </a:lnTo>
                <a:lnTo>
                  <a:pt x="51816" y="48863"/>
                </a:lnTo>
                <a:lnTo>
                  <a:pt x="61562" y="38830"/>
                </a:lnTo>
                <a:lnTo>
                  <a:pt x="96107" y="13716"/>
                </a:lnTo>
                <a:lnTo>
                  <a:pt x="138407" y="857"/>
                </a:lnTo>
                <a:lnTo>
                  <a:pt x="154114" y="0"/>
                </a:lnTo>
                <a:lnTo>
                  <a:pt x="166392" y="547"/>
                </a:lnTo>
                <a:lnTo>
                  <a:pt x="207478" y="12501"/>
                </a:lnTo>
                <a:lnTo>
                  <a:pt x="236734" y="40305"/>
                </a:lnTo>
                <a:lnTo>
                  <a:pt x="253436" y="80152"/>
                </a:lnTo>
                <a:lnTo>
                  <a:pt x="257936" y="117443"/>
                </a:lnTo>
                <a:lnTo>
                  <a:pt x="257936" y="314325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3162585" y="2538888"/>
            <a:ext cx="283845" cy="447040"/>
          </a:xfrm>
          <a:custGeom>
            <a:rect b="b" l="l" r="r" t="t"/>
            <a:pathLst>
              <a:path extrusionOk="0" h="447039" w="283845">
                <a:moveTo>
                  <a:pt x="137350" y="447008"/>
                </a:moveTo>
                <a:lnTo>
                  <a:pt x="97297" y="443388"/>
                </a:lnTo>
                <a:lnTo>
                  <a:pt x="59531" y="431768"/>
                </a:lnTo>
                <a:lnTo>
                  <a:pt x="13145" y="403479"/>
                </a:lnTo>
                <a:lnTo>
                  <a:pt x="0" y="390620"/>
                </a:lnTo>
                <a:lnTo>
                  <a:pt x="18288" y="363093"/>
                </a:lnTo>
                <a:lnTo>
                  <a:pt x="19812" y="360045"/>
                </a:lnTo>
                <a:lnTo>
                  <a:pt x="22860" y="356997"/>
                </a:lnTo>
                <a:lnTo>
                  <a:pt x="28955" y="353948"/>
                </a:lnTo>
                <a:lnTo>
                  <a:pt x="35052" y="353948"/>
                </a:lnTo>
                <a:lnTo>
                  <a:pt x="41243" y="356997"/>
                </a:lnTo>
                <a:lnTo>
                  <a:pt x="45815" y="361569"/>
                </a:lnTo>
                <a:lnTo>
                  <a:pt x="60817" y="372539"/>
                </a:lnTo>
                <a:lnTo>
                  <a:pt x="96107" y="392144"/>
                </a:lnTo>
                <a:lnTo>
                  <a:pt x="138874" y="398240"/>
                </a:lnTo>
                <a:lnTo>
                  <a:pt x="149771" y="397930"/>
                </a:lnTo>
                <a:lnTo>
                  <a:pt x="191928" y="385667"/>
                </a:lnTo>
                <a:lnTo>
                  <a:pt x="219075" y="358379"/>
                </a:lnTo>
                <a:lnTo>
                  <a:pt x="228981" y="318897"/>
                </a:lnTo>
                <a:lnTo>
                  <a:pt x="228394" y="309142"/>
                </a:lnTo>
                <a:lnTo>
                  <a:pt x="209264" y="274224"/>
                </a:lnTo>
                <a:lnTo>
                  <a:pt x="195357" y="265461"/>
                </a:lnTo>
                <a:lnTo>
                  <a:pt x="188188" y="261151"/>
                </a:lnTo>
                <a:lnTo>
                  <a:pt x="180296" y="257270"/>
                </a:lnTo>
                <a:lnTo>
                  <a:pt x="171528" y="253674"/>
                </a:lnTo>
                <a:lnTo>
                  <a:pt x="161734" y="250221"/>
                </a:lnTo>
                <a:lnTo>
                  <a:pt x="152566" y="247673"/>
                </a:lnTo>
                <a:lnTo>
                  <a:pt x="123634" y="238029"/>
                </a:lnTo>
                <a:lnTo>
                  <a:pt x="85439" y="224313"/>
                </a:lnTo>
                <a:lnTo>
                  <a:pt x="51911" y="202882"/>
                </a:lnTo>
                <a:lnTo>
                  <a:pt x="28955" y="169354"/>
                </a:lnTo>
                <a:lnTo>
                  <a:pt x="19812" y="120491"/>
                </a:lnTo>
                <a:lnTo>
                  <a:pt x="20383" y="109085"/>
                </a:lnTo>
                <a:lnTo>
                  <a:pt x="33876" y="65411"/>
                </a:lnTo>
                <a:lnTo>
                  <a:pt x="63555" y="29527"/>
                </a:lnTo>
                <a:lnTo>
                  <a:pt x="97631" y="10668"/>
                </a:lnTo>
                <a:lnTo>
                  <a:pt x="138444" y="809"/>
                </a:lnTo>
                <a:lnTo>
                  <a:pt x="154114" y="0"/>
                </a:lnTo>
                <a:lnTo>
                  <a:pt x="172148" y="833"/>
                </a:lnTo>
                <a:lnTo>
                  <a:pt x="221265" y="12192"/>
                </a:lnTo>
                <a:lnTo>
                  <a:pt x="262721" y="35123"/>
                </a:lnTo>
                <a:lnTo>
                  <a:pt x="274701" y="45720"/>
                </a:lnTo>
                <a:lnTo>
                  <a:pt x="259461" y="73247"/>
                </a:lnTo>
                <a:lnTo>
                  <a:pt x="256413" y="79343"/>
                </a:lnTo>
                <a:lnTo>
                  <a:pt x="254889" y="80867"/>
                </a:lnTo>
                <a:lnTo>
                  <a:pt x="251841" y="82391"/>
                </a:lnTo>
                <a:lnTo>
                  <a:pt x="242697" y="82391"/>
                </a:lnTo>
                <a:lnTo>
                  <a:pt x="233553" y="77819"/>
                </a:lnTo>
                <a:lnTo>
                  <a:pt x="230505" y="74771"/>
                </a:lnTo>
                <a:lnTo>
                  <a:pt x="224313" y="70199"/>
                </a:lnTo>
                <a:lnTo>
                  <a:pt x="183378" y="52959"/>
                </a:lnTo>
                <a:lnTo>
                  <a:pt x="155638" y="50387"/>
                </a:lnTo>
                <a:lnTo>
                  <a:pt x="145875" y="50673"/>
                </a:lnTo>
                <a:lnTo>
                  <a:pt x="106477" y="61436"/>
                </a:lnTo>
                <a:lnTo>
                  <a:pt x="79343" y="91535"/>
                </a:lnTo>
                <a:lnTo>
                  <a:pt x="74771" y="117443"/>
                </a:lnTo>
                <a:lnTo>
                  <a:pt x="75342" y="126292"/>
                </a:lnTo>
                <a:lnTo>
                  <a:pt x="100243" y="164520"/>
                </a:lnTo>
                <a:lnTo>
                  <a:pt x="140398" y="183070"/>
                </a:lnTo>
                <a:lnTo>
                  <a:pt x="180117" y="196786"/>
                </a:lnTo>
                <a:lnTo>
                  <a:pt x="227154" y="216058"/>
                </a:lnTo>
                <a:lnTo>
                  <a:pt x="258413" y="239720"/>
                </a:lnTo>
                <a:lnTo>
                  <a:pt x="278701" y="273654"/>
                </a:lnTo>
                <a:lnTo>
                  <a:pt x="283845" y="309753"/>
                </a:lnTo>
                <a:lnTo>
                  <a:pt x="283273" y="324111"/>
                </a:lnTo>
                <a:lnTo>
                  <a:pt x="274701" y="364617"/>
                </a:lnTo>
                <a:lnTo>
                  <a:pt x="254555" y="397714"/>
                </a:lnTo>
                <a:lnTo>
                  <a:pt x="225123" y="424148"/>
                </a:lnTo>
                <a:lnTo>
                  <a:pt x="185651" y="441221"/>
                </a:lnTo>
                <a:lnTo>
                  <a:pt x="154200" y="446412"/>
                </a:lnTo>
                <a:lnTo>
                  <a:pt x="137350" y="447008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3496817" y="2538888"/>
            <a:ext cx="452120" cy="532765"/>
          </a:xfrm>
          <a:custGeom>
            <a:rect b="b" l="l" r="r" t="t"/>
            <a:pathLst>
              <a:path extrusionOk="0" h="532764" w="452120">
                <a:moveTo>
                  <a:pt x="215264" y="447008"/>
                </a:moveTo>
                <a:lnTo>
                  <a:pt x="169449" y="443388"/>
                </a:lnTo>
                <a:lnTo>
                  <a:pt x="128206" y="431768"/>
                </a:lnTo>
                <a:lnTo>
                  <a:pt x="91047" y="411003"/>
                </a:lnTo>
                <a:lnTo>
                  <a:pt x="59531" y="384524"/>
                </a:lnTo>
                <a:lnTo>
                  <a:pt x="34563" y="352246"/>
                </a:lnTo>
                <a:lnTo>
                  <a:pt x="15239" y="314324"/>
                </a:lnTo>
                <a:lnTo>
                  <a:pt x="4190" y="270998"/>
                </a:lnTo>
                <a:lnTo>
                  <a:pt x="0" y="224313"/>
                </a:lnTo>
                <a:lnTo>
                  <a:pt x="881" y="200565"/>
                </a:lnTo>
                <a:lnTo>
                  <a:pt x="8358" y="155425"/>
                </a:lnTo>
                <a:lnTo>
                  <a:pt x="24129" y="114506"/>
                </a:lnTo>
                <a:lnTo>
                  <a:pt x="46409" y="79559"/>
                </a:lnTo>
                <a:lnTo>
                  <a:pt x="74802" y="49808"/>
                </a:lnTo>
                <a:lnTo>
                  <a:pt x="108702" y="25861"/>
                </a:lnTo>
                <a:lnTo>
                  <a:pt x="148265" y="9644"/>
                </a:lnTo>
                <a:lnTo>
                  <a:pt x="191776" y="1119"/>
                </a:lnTo>
                <a:lnTo>
                  <a:pt x="215264" y="0"/>
                </a:lnTo>
                <a:lnTo>
                  <a:pt x="238949" y="1119"/>
                </a:lnTo>
                <a:lnTo>
                  <a:pt x="283496" y="9644"/>
                </a:lnTo>
                <a:lnTo>
                  <a:pt x="322666" y="25647"/>
                </a:lnTo>
                <a:lnTo>
                  <a:pt x="356995" y="49165"/>
                </a:lnTo>
                <a:lnTo>
                  <a:pt x="359832" y="51911"/>
                </a:lnTo>
                <a:lnTo>
                  <a:pt x="215264" y="51911"/>
                </a:lnTo>
                <a:lnTo>
                  <a:pt x="198374" y="52744"/>
                </a:lnTo>
                <a:lnTo>
                  <a:pt x="152685" y="64103"/>
                </a:lnTo>
                <a:lnTo>
                  <a:pt x="113158" y="87034"/>
                </a:lnTo>
                <a:lnTo>
                  <a:pt x="85332" y="122217"/>
                </a:lnTo>
                <a:lnTo>
                  <a:pt x="66841" y="168927"/>
                </a:lnTo>
                <a:lnTo>
                  <a:pt x="61055" y="224313"/>
                </a:lnTo>
                <a:lnTo>
                  <a:pt x="61650" y="244079"/>
                </a:lnTo>
                <a:lnTo>
                  <a:pt x="71723" y="296036"/>
                </a:lnTo>
                <a:lnTo>
                  <a:pt x="93462" y="338899"/>
                </a:lnTo>
                <a:lnTo>
                  <a:pt x="125170" y="369998"/>
                </a:lnTo>
                <a:lnTo>
                  <a:pt x="166950" y="389643"/>
                </a:lnTo>
                <a:lnTo>
                  <a:pt x="215264" y="396716"/>
                </a:lnTo>
                <a:lnTo>
                  <a:pt x="359601" y="396716"/>
                </a:lnTo>
                <a:lnTo>
                  <a:pt x="350448" y="404574"/>
                </a:lnTo>
                <a:lnTo>
                  <a:pt x="340423" y="411956"/>
                </a:lnTo>
                <a:lnTo>
                  <a:pt x="362976" y="436340"/>
                </a:lnTo>
                <a:lnTo>
                  <a:pt x="291560" y="436340"/>
                </a:lnTo>
                <a:lnTo>
                  <a:pt x="282414" y="438602"/>
                </a:lnTo>
                <a:lnTo>
                  <a:pt x="273260" y="440721"/>
                </a:lnTo>
                <a:lnTo>
                  <a:pt x="264088" y="442555"/>
                </a:lnTo>
                <a:lnTo>
                  <a:pt x="254888" y="443960"/>
                </a:lnTo>
                <a:lnTo>
                  <a:pt x="245483" y="445722"/>
                </a:lnTo>
                <a:lnTo>
                  <a:pt x="235648" y="446627"/>
                </a:lnTo>
                <a:lnTo>
                  <a:pt x="225528" y="446960"/>
                </a:lnTo>
                <a:lnTo>
                  <a:pt x="215264" y="447008"/>
                </a:lnTo>
                <a:close/>
              </a:path>
              <a:path extrusionOk="0" h="532764" w="452120">
                <a:moveTo>
                  <a:pt x="359601" y="396716"/>
                </a:moveTo>
                <a:lnTo>
                  <a:pt x="215264" y="396716"/>
                </a:lnTo>
                <a:lnTo>
                  <a:pt x="232982" y="395882"/>
                </a:lnTo>
                <a:lnTo>
                  <a:pt x="249566" y="393477"/>
                </a:lnTo>
                <a:lnTo>
                  <a:pt x="293633" y="377984"/>
                </a:lnTo>
                <a:lnTo>
                  <a:pt x="328231" y="350901"/>
                </a:lnTo>
                <a:lnTo>
                  <a:pt x="353948" y="311467"/>
                </a:lnTo>
                <a:lnTo>
                  <a:pt x="368426" y="262425"/>
                </a:lnTo>
                <a:lnTo>
                  <a:pt x="370903" y="224313"/>
                </a:lnTo>
                <a:lnTo>
                  <a:pt x="370308" y="204494"/>
                </a:lnTo>
                <a:lnTo>
                  <a:pt x="360235" y="152590"/>
                </a:lnTo>
                <a:lnTo>
                  <a:pt x="337946" y="109647"/>
                </a:lnTo>
                <a:lnTo>
                  <a:pt x="306621" y="78009"/>
                </a:lnTo>
                <a:lnTo>
                  <a:pt x="265025" y="58983"/>
                </a:lnTo>
                <a:lnTo>
                  <a:pt x="215264" y="51911"/>
                </a:lnTo>
                <a:lnTo>
                  <a:pt x="359832" y="51911"/>
                </a:lnTo>
                <a:lnTo>
                  <a:pt x="397466" y="95738"/>
                </a:lnTo>
                <a:lnTo>
                  <a:pt x="416718" y="134302"/>
                </a:lnTo>
                <a:lnTo>
                  <a:pt x="427767" y="177557"/>
                </a:lnTo>
                <a:lnTo>
                  <a:pt x="431958" y="224313"/>
                </a:lnTo>
                <a:lnTo>
                  <a:pt x="431434" y="239148"/>
                </a:lnTo>
                <a:lnTo>
                  <a:pt x="425862" y="282225"/>
                </a:lnTo>
                <a:lnTo>
                  <a:pt x="413003" y="322181"/>
                </a:lnTo>
                <a:lnTo>
                  <a:pt x="394192" y="357389"/>
                </a:lnTo>
                <a:lnTo>
                  <a:pt x="369355" y="387524"/>
                </a:lnTo>
                <a:lnTo>
                  <a:pt x="360044" y="396335"/>
                </a:lnTo>
                <a:lnTo>
                  <a:pt x="359601" y="396716"/>
                </a:lnTo>
                <a:close/>
              </a:path>
              <a:path extrusionOk="0" h="532764" w="452120">
                <a:moveTo>
                  <a:pt x="451865" y="532447"/>
                </a:moveTo>
                <a:lnTo>
                  <a:pt x="389191" y="532447"/>
                </a:lnTo>
                <a:lnTo>
                  <a:pt x="383095" y="529399"/>
                </a:lnTo>
                <a:lnTo>
                  <a:pt x="378523" y="527875"/>
                </a:lnTo>
                <a:lnTo>
                  <a:pt x="372427" y="524827"/>
                </a:lnTo>
                <a:lnTo>
                  <a:pt x="367855" y="518731"/>
                </a:lnTo>
                <a:lnTo>
                  <a:pt x="291560" y="436340"/>
                </a:lnTo>
                <a:lnTo>
                  <a:pt x="362976" y="436340"/>
                </a:lnTo>
                <a:lnTo>
                  <a:pt x="451865" y="532447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4009631" y="2545079"/>
            <a:ext cx="248920" cy="435609"/>
          </a:xfrm>
          <a:custGeom>
            <a:rect b="b" l="l" r="r" t="t"/>
            <a:pathLst>
              <a:path extrusionOk="0" h="435610" w="248920">
                <a:moveTo>
                  <a:pt x="248793" y="387350"/>
                </a:moveTo>
                <a:lnTo>
                  <a:pt x="59537" y="387350"/>
                </a:lnTo>
                <a:lnTo>
                  <a:pt x="59537" y="0"/>
                </a:lnTo>
                <a:lnTo>
                  <a:pt x="0" y="0"/>
                </a:lnTo>
                <a:lnTo>
                  <a:pt x="0" y="387350"/>
                </a:lnTo>
                <a:lnTo>
                  <a:pt x="0" y="435610"/>
                </a:lnTo>
                <a:lnTo>
                  <a:pt x="248793" y="435610"/>
                </a:lnTo>
                <a:lnTo>
                  <a:pt x="248793" y="387350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627303" y="3305568"/>
            <a:ext cx="174625" cy="192405"/>
          </a:xfrm>
          <a:custGeom>
            <a:rect b="b" l="l" r="r" t="t"/>
            <a:pathLst>
              <a:path extrusionOk="0" h="192404" w="174625">
                <a:moveTo>
                  <a:pt x="114490" y="5334"/>
                </a:moveTo>
                <a:lnTo>
                  <a:pt x="0" y="5334"/>
                </a:lnTo>
                <a:lnTo>
                  <a:pt x="0" y="25654"/>
                </a:lnTo>
                <a:lnTo>
                  <a:pt x="0" y="87884"/>
                </a:lnTo>
                <a:lnTo>
                  <a:pt x="0" y="108204"/>
                </a:lnTo>
                <a:lnTo>
                  <a:pt x="0" y="170434"/>
                </a:lnTo>
                <a:lnTo>
                  <a:pt x="0" y="192024"/>
                </a:lnTo>
                <a:lnTo>
                  <a:pt x="114490" y="192024"/>
                </a:lnTo>
                <a:lnTo>
                  <a:pt x="114490" y="170434"/>
                </a:lnTo>
                <a:lnTo>
                  <a:pt x="24384" y="170434"/>
                </a:lnTo>
                <a:lnTo>
                  <a:pt x="24384" y="108204"/>
                </a:lnTo>
                <a:lnTo>
                  <a:pt x="97726" y="108204"/>
                </a:lnTo>
                <a:lnTo>
                  <a:pt x="97726" y="87884"/>
                </a:lnTo>
                <a:lnTo>
                  <a:pt x="24384" y="87884"/>
                </a:lnTo>
                <a:lnTo>
                  <a:pt x="24384" y="25654"/>
                </a:lnTo>
                <a:lnTo>
                  <a:pt x="114490" y="25654"/>
                </a:lnTo>
                <a:lnTo>
                  <a:pt x="114490" y="5334"/>
                </a:lnTo>
                <a:close/>
              </a:path>
              <a:path extrusionOk="0" h="192404" w="174625">
                <a:moveTo>
                  <a:pt x="174320" y="0"/>
                </a:moveTo>
                <a:lnTo>
                  <a:pt x="149936" y="0"/>
                </a:lnTo>
                <a:lnTo>
                  <a:pt x="149936" y="192024"/>
                </a:lnTo>
                <a:lnTo>
                  <a:pt x="174320" y="192024"/>
                </a:lnTo>
                <a:lnTo>
                  <a:pt x="174320" y="0"/>
                </a:lnTo>
                <a:close/>
              </a:path>
            </a:pathLst>
          </a:custGeom>
          <a:solidFill>
            <a:srgbClr val="2B2B2B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3064" y="3305556"/>
            <a:ext cx="924782" cy="2387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20"/>
          <p:cNvGrpSpPr/>
          <p:nvPr/>
        </p:nvGrpSpPr>
        <p:grpSpPr>
          <a:xfrm>
            <a:off x="1888045" y="3304794"/>
            <a:ext cx="261080" cy="193833"/>
            <a:chOff x="1888045" y="3304794"/>
            <a:chExt cx="261080" cy="193833"/>
          </a:xfrm>
        </p:grpSpPr>
        <p:pic>
          <p:nvPicPr>
            <p:cNvPr id="180" name="Google Shape;180;p2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88045" y="3304794"/>
              <a:ext cx="116014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33111" y="3362801"/>
              <a:ext cx="116014" cy="1358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2" name="Google Shape;18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229992" y="3304794"/>
            <a:ext cx="607504" cy="19383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0"/>
          <p:cNvGrpSpPr/>
          <p:nvPr/>
        </p:nvGrpSpPr>
        <p:grpSpPr>
          <a:xfrm>
            <a:off x="2907744" y="3304794"/>
            <a:ext cx="260937" cy="193833"/>
            <a:chOff x="2907744" y="3304794"/>
            <a:chExt cx="260937" cy="193833"/>
          </a:xfrm>
        </p:grpSpPr>
        <p:pic>
          <p:nvPicPr>
            <p:cNvPr id="184" name="Google Shape;184;p2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2907744" y="3304794"/>
              <a:ext cx="115966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5" name="Google Shape;185;p20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3052667" y="3362801"/>
              <a:ext cx="116014" cy="1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20"/>
          <p:cNvGrpSpPr/>
          <p:nvPr/>
        </p:nvGrpSpPr>
        <p:grpSpPr>
          <a:xfrm>
            <a:off x="3238928" y="3304794"/>
            <a:ext cx="608981" cy="193833"/>
            <a:chOff x="3238928" y="3304794"/>
            <a:chExt cx="608981" cy="193833"/>
          </a:xfrm>
        </p:grpSpPr>
        <p:pic>
          <p:nvPicPr>
            <p:cNvPr id="187" name="Google Shape;187;p20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3238928" y="3304794"/>
              <a:ext cx="114442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" name="Google Shape;188;p20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3385375" y="3362801"/>
              <a:ext cx="103822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" name="Google Shape;189;p20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3510534" y="3323082"/>
              <a:ext cx="337375" cy="17554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0" name="Google Shape;190;p20"/>
          <p:cNvGrpSpPr/>
          <p:nvPr/>
        </p:nvGrpSpPr>
        <p:grpSpPr>
          <a:xfrm>
            <a:off x="3916584" y="3307841"/>
            <a:ext cx="465640" cy="227361"/>
            <a:chOff x="3916584" y="3307841"/>
            <a:chExt cx="465640" cy="227361"/>
          </a:xfrm>
        </p:grpSpPr>
        <p:pic>
          <p:nvPicPr>
            <p:cNvPr id="191" name="Google Shape;191;p20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916584" y="3307841"/>
              <a:ext cx="120586" cy="190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" name="Google Shape;192;p20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4058507" y="3307841"/>
              <a:ext cx="192309" cy="2273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" name="Google Shape;193;p20"/>
            <p:cNvSpPr/>
            <p:nvPr/>
          </p:nvSpPr>
          <p:spPr>
            <a:xfrm>
              <a:off x="4276814" y="3310889"/>
              <a:ext cx="105410" cy="186690"/>
            </a:xfrm>
            <a:custGeom>
              <a:rect b="b" l="l" r="r" t="t"/>
              <a:pathLst>
                <a:path extrusionOk="0" h="186689" w="105410">
                  <a:moveTo>
                    <a:pt x="105244" y="165100"/>
                  </a:moveTo>
                  <a:lnTo>
                    <a:pt x="24384" y="165100"/>
                  </a:lnTo>
                  <a:lnTo>
                    <a:pt x="24384" y="0"/>
                  </a:lnTo>
                  <a:lnTo>
                    <a:pt x="0" y="0"/>
                  </a:lnTo>
                  <a:lnTo>
                    <a:pt x="0" y="165100"/>
                  </a:lnTo>
                  <a:lnTo>
                    <a:pt x="0" y="186690"/>
                  </a:lnTo>
                  <a:lnTo>
                    <a:pt x="105244" y="186690"/>
                  </a:lnTo>
                  <a:lnTo>
                    <a:pt x="105244" y="165100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94" name="Google Shape;194;p20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4446270" y="3304794"/>
            <a:ext cx="873061" cy="23650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" name="Google Shape;195;p20"/>
          <p:cNvGrpSpPr/>
          <p:nvPr/>
        </p:nvGrpSpPr>
        <p:grpSpPr>
          <a:xfrm>
            <a:off x="5388007" y="3304794"/>
            <a:ext cx="260984" cy="193833"/>
            <a:chOff x="5388007" y="3304794"/>
            <a:chExt cx="260984" cy="193833"/>
          </a:xfrm>
        </p:grpSpPr>
        <p:pic>
          <p:nvPicPr>
            <p:cNvPr id="196" name="Google Shape;196;p20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5388007" y="3304794"/>
              <a:ext cx="116014" cy="1938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0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5534549" y="3362801"/>
              <a:ext cx="114442" cy="13582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8" name="Google Shape;198;p20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5713094" y="3307841"/>
            <a:ext cx="1086707" cy="190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0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502158" y="3629786"/>
            <a:ext cx="1460754" cy="2349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" name="Google Shape;200;p20"/>
          <p:cNvGrpSpPr/>
          <p:nvPr/>
        </p:nvGrpSpPr>
        <p:grpSpPr>
          <a:xfrm>
            <a:off x="2033111" y="3687794"/>
            <a:ext cx="404431" cy="176974"/>
            <a:chOff x="2033111" y="3687794"/>
            <a:chExt cx="404431" cy="176974"/>
          </a:xfrm>
        </p:grpSpPr>
        <p:pic>
          <p:nvPicPr>
            <p:cNvPr id="201" name="Google Shape;201;p20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033111" y="3687794"/>
              <a:ext cx="116014" cy="176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" name="Google Shape;202;p20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2184177" y="3689318"/>
              <a:ext cx="109918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" name="Google Shape;203;p20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2323052" y="3687794"/>
              <a:ext cx="114490" cy="134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20"/>
          <p:cNvGrpSpPr/>
          <p:nvPr/>
        </p:nvGrpSpPr>
        <p:grpSpPr>
          <a:xfrm>
            <a:off x="2516885" y="3631310"/>
            <a:ext cx="1005935" cy="233458"/>
            <a:chOff x="2516885" y="3631310"/>
            <a:chExt cx="1005935" cy="233458"/>
          </a:xfrm>
        </p:grpSpPr>
        <p:pic>
          <p:nvPicPr>
            <p:cNvPr id="205" name="Google Shape;205;p20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2516885" y="3687794"/>
              <a:ext cx="250412" cy="17697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" name="Google Shape;206;p20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796254" y="3687794"/>
              <a:ext cx="80867" cy="1327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" name="Google Shape;207;p20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901600" y="3687794"/>
              <a:ext cx="178593" cy="132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" name="Google Shape;208;p20"/>
            <p:cNvSpPr/>
            <p:nvPr/>
          </p:nvSpPr>
          <p:spPr>
            <a:xfrm>
              <a:off x="3112198" y="3631310"/>
              <a:ext cx="33655" cy="189865"/>
            </a:xfrm>
            <a:custGeom>
              <a:rect b="b" l="l" r="r" t="t"/>
              <a:pathLst>
                <a:path extrusionOk="0" h="189864" w="33655">
                  <a:moveTo>
                    <a:pt x="27432" y="189261"/>
                  </a:moveTo>
                  <a:lnTo>
                    <a:pt x="4572" y="189261"/>
                  </a:lnTo>
                  <a:lnTo>
                    <a:pt x="4572" y="58007"/>
                  </a:lnTo>
                  <a:lnTo>
                    <a:pt x="27432" y="58007"/>
                  </a:lnTo>
                  <a:lnTo>
                    <a:pt x="27432" y="189261"/>
                  </a:lnTo>
                  <a:close/>
                </a:path>
                <a:path extrusionOk="0" h="189864" w="33655">
                  <a:moveTo>
                    <a:pt x="24384" y="3048"/>
                  </a:moveTo>
                  <a:lnTo>
                    <a:pt x="7620" y="3048"/>
                  </a:lnTo>
                  <a:lnTo>
                    <a:pt x="10668" y="1524"/>
                  </a:lnTo>
                  <a:lnTo>
                    <a:pt x="12192" y="0"/>
                  </a:lnTo>
                  <a:lnTo>
                    <a:pt x="21336" y="0"/>
                  </a:lnTo>
                  <a:lnTo>
                    <a:pt x="24384" y="3048"/>
                  </a:lnTo>
                  <a:close/>
                </a:path>
                <a:path extrusionOk="0" h="189864" w="33655">
                  <a:moveTo>
                    <a:pt x="25908" y="30575"/>
                  </a:moveTo>
                  <a:lnTo>
                    <a:pt x="6096" y="30575"/>
                  </a:lnTo>
                  <a:lnTo>
                    <a:pt x="3048" y="27527"/>
                  </a:lnTo>
                  <a:lnTo>
                    <a:pt x="3048" y="24479"/>
                  </a:lnTo>
                  <a:lnTo>
                    <a:pt x="1524" y="22860"/>
                  </a:lnTo>
                  <a:lnTo>
                    <a:pt x="0" y="21336"/>
                  </a:lnTo>
                  <a:lnTo>
                    <a:pt x="0" y="12192"/>
                  </a:lnTo>
                  <a:lnTo>
                    <a:pt x="3048" y="9144"/>
                  </a:lnTo>
                  <a:lnTo>
                    <a:pt x="3048" y="6096"/>
                  </a:lnTo>
                  <a:lnTo>
                    <a:pt x="6096" y="3048"/>
                  </a:lnTo>
                  <a:lnTo>
                    <a:pt x="25908" y="3048"/>
                  </a:lnTo>
                  <a:lnTo>
                    <a:pt x="27432" y="4572"/>
                  </a:lnTo>
                  <a:lnTo>
                    <a:pt x="29051" y="6096"/>
                  </a:lnTo>
                  <a:lnTo>
                    <a:pt x="30575" y="9144"/>
                  </a:lnTo>
                  <a:lnTo>
                    <a:pt x="32099" y="10668"/>
                  </a:lnTo>
                  <a:lnTo>
                    <a:pt x="32099" y="12192"/>
                  </a:lnTo>
                  <a:lnTo>
                    <a:pt x="33623" y="15240"/>
                  </a:lnTo>
                  <a:lnTo>
                    <a:pt x="33623" y="18288"/>
                  </a:lnTo>
                  <a:lnTo>
                    <a:pt x="32099" y="21336"/>
                  </a:lnTo>
                  <a:lnTo>
                    <a:pt x="32099" y="22860"/>
                  </a:lnTo>
                  <a:lnTo>
                    <a:pt x="30575" y="24479"/>
                  </a:lnTo>
                  <a:lnTo>
                    <a:pt x="29051" y="27527"/>
                  </a:lnTo>
                  <a:lnTo>
                    <a:pt x="27432" y="29051"/>
                  </a:lnTo>
                  <a:lnTo>
                    <a:pt x="25908" y="30575"/>
                  </a:lnTo>
                  <a:close/>
                </a:path>
                <a:path extrusionOk="0" h="189864" w="33655">
                  <a:moveTo>
                    <a:pt x="22860" y="32099"/>
                  </a:moveTo>
                  <a:lnTo>
                    <a:pt x="10668" y="32099"/>
                  </a:lnTo>
                  <a:lnTo>
                    <a:pt x="7620" y="30575"/>
                  </a:lnTo>
                  <a:lnTo>
                    <a:pt x="24384" y="30575"/>
                  </a:lnTo>
                  <a:lnTo>
                    <a:pt x="22860" y="32099"/>
                  </a:lnTo>
                  <a:close/>
                </a:path>
                <a:path extrusionOk="0" h="189864" w="33655">
                  <a:moveTo>
                    <a:pt x="18288" y="33623"/>
                  </a:moveTo>
                  <a:lnTo>
                    <a:pt x="13716" y="33623"/>
                  </a:lnTo>
                  <a:lnTo>
                    <a:pt x="12192" y="32099"/>
                  </a:lnTo>
                  <a:lnTo>
                    <a:pt x="21336" y="32099"/>
                  </a:lnTo>
                  <a:lnTo>
                    <a:pt x="18288" y="33623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9" name="Google Shape;209;p20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3167157" y="3646550"/>
              <a:ext cx="216693" cy="1770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" name="Google Shape;210;p20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3414426" y="3687794"/>
              <a:ext cx="108394" cy="1327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" name="Google Shape;211;p20"/>
          <p:cNvGrpSpPr/>
          <p:nvPr/>
        </p:nvGrpSpPr>
        <p:grpSpPr>
          <a:xfrm>
            <a:off x="3608260" y="3629786"/>
            <a:ext cx="612076" cy="193834"/>
            <a:chOff x="3608260" y="3629786"/>
            <a:chExt cx="612076" cy="193834"/>
          </a:xfrm>
        </p:grpSpPr>
        <p:pic>
          <p:nvPicPr>
            <p:cNvPr id="212" name="Google Shape;212;p20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608260" y="3629786"/>
              <a:ext cx="108394" cy="19078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0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745610" y="3687794"/>
              <a:ext cx="103822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0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873817" y="3687794"/>
              <a:ext cx="238124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0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4140993" y="3687794"/>
              <a:ext cx="79343" cy="1327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6" name="Google Shape;216;p20"/>
          <p:cNvGrpSpPr/>
          <p:nvPr/>
        </p:nvGrpSpPr>
        <p:grpSpPr>
          <a:xfrm>
            <a:off x="4285964" y="3630167"/>
            <a:ext cx="888300" cy="193453"/>
            <a:chOff x="4285964" y="3630167"/>
            <a:chExt cx="888300" cy="193453"/>
          </a:xfrm>
        </p:grpSpPr>
        <p:pic>
          <p:nvPicPr>
            <p:cNvPr id="217" name="Google Shape;217;p20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4285964" y="3632834"/>
              <a:ext cx="227456" cy="190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" name="Google Shape;218;p20"/>
            <p:cNvSpPr/>
            <p:nvPr/>
          </p:nvSpPr>
          <p:spPr>
            <a:xfrm>
              <a:off x="4550664" y="3630167"/>
              <a:ext cx="24765" cy="192405"/>
            </a:xfrm>
            <a:custGeom>
              <a:rect b="b" l="l" r="r" t="t"/>
              <a:pathLst>
                <a:path extrusionOk="0" h="192404" w="24764">
                  <a:moveTo>
                    <a:pt x="24383" y="192024"/>
                  </a:moveTo>
                  <a:lnTo>
                    <a:pt x="0" y="192024"/>
                  </a:lnTo>
                  <a:lnTo>
                    <a:pt x="0" y="0"/>
                  </a:lnTo>
                  <a:lnTo>
                    <a:pt x="24383" y="0"/>
                  </a:lnTo>
                  <a:lnTo>
                    <a:pt x="24383" y="192024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9" name="Google Shape;219;p20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4604956" y="3687794"/>
              <a:ext cx="106870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" name="Google Shape;220;p20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4733163" y="3689318"/>
              <a:ext cx="108394" cy="13430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1" name="Google Shape;221;p20"/>
            <p:cNvSpPr/>
            <p:nvPr/>
          </p:nvSpPr>
          <p:spPr>
            <a:xfrm>
              <a:off x="4882896" y="3630167"/>
              <a:ext cx="24765" cy="192405"/>
            </a:xfrm>
            <a:custGeom>
              <a:rect b="b" l="l" r="r" t="t"/>
              <a:pathLst>
                <a:path extrusionOk="0" h="192404" w="24764">
                  <a:moveTo>
                    <a:pt x="24383" y="192024"/>
                  </a:moveTo>
                  <a:lnTo>
                    <a:pt x="0" y="192024"/>
                  </a:lnTo>
                  <a:lnTo>
                    <a:pt x="0" y="0"/>
                  </a:lnTo>
                  <a:lnTo>
                    <a:pt x="24383" y="0"/>
                  </a:lnTo>
                  <a:lnTo>
                    <a:pt x="24383" y="192024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2" name="Google Shape;222;p20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4937664" y="3687794"/>
              <a:ext cx="236600" cy="1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" name="Google Shape;223;p20"/>
          <p:cNvGrpSpPr/>
          <p:nvPr/>
        </p:nvGrpSpPr>
        <p:grpSpPr>
          <a:xfrm>
            <a:off x="5242940" y="3629786"/>
            <a:ext cx="624268" cy="193834"/>
            <a:chOff x="5242940" y="3629786"/>
            <a:chExt cx="624268" cy="193834"/>
          </a:xfrm>
        </p:grpSpPr>
        <p:pic>
          <p:nvPicPr>
            <p:cNvPr id="224" name="Google Shape;224;p20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5242940" y="3687794"/>
              <a:ext cx="93154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" name="Google Shape;225;p20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355907" y="3687794"/>
              <a:ext cx="126682" cy="134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6" name="Google Shape;226;p20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5511641" y="3629786"/>
              <a:ext cx="116014" cy="192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0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5655087" y="3687794"/>
              <a:ext cx="212121" cy="13430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" name="Google Shape;228;p20"/>
          <p:cNvGrpSpPr/>
          <p:nvPr/>
        </p:nvGrpSpPr>
        <p:grpSpPr>
          <a:xfrm>
            <a:off x="5948171" y="3630167"/>
            <a:ext cx="291465" cy="193453"/>
            <a:chOff x="5948171" y="3630167"/>
            <a:chExt cx="291465" cy="193453"/>
          </a:xfrm>
        </p:grpSpPr>
        <p:sp>
          <p:nvSpPr>
            <p:cNvPr id="229" name="Google Shape;229;p20"/>
            <p:cNvSpPr/>
            <p:nvPr/>
          </p:nvSpPr>
          <p:spPr>
            <a:xfrm>
              <a:off x="5948171" y="3630167"/>
              <a:ext cx="24765" cy="192405"/>
            </a:xfrm>
            <a:custGeom>
              <a:rect b="b" l="l" r="r" t="t"/>
              <a:pathLst>
                <a:path extrusionOk="0" h="192404" w="24764">
                  <a:moveTo>
                    <a:pt x="24383" y="192024"/>
                  </a:moveTo>
                  <a:lnTo>
                    <a:pt x="0" y="192024"/>
                  </a:lnTo>
                  <a:lnTo>
                    <a:pt x="0" y="0"/>
                  </a:lnTo>
                  <a:lnTo>
                    <a:pt x="24383" y="0"/>
                  </a:lnTo>
                  <a:lnTo>
                    <a:pt x="24383" y="192024"/>
                  </a:lnTo>
                  <a:close/>
                </a:path>
              </a:pathLst>
            </a:custGeom>
            <a:solidFill>
              <a:srgbClr val="2B2B2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0" name="Google Shape;230;p20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6003131" y="3687794"/>
              <a:ext cx="236505" cy="1358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0"/>
          <p:cNvGrpSpPr/>
          <p:nvPr/>
        </p:nvGrpSpPr>
        <p:grpSpPr>
          <a:xfrm>
            <a:off x="6309836" y="3629786"/>
            <a:ext cx="610552" cy="193834"/>
            <a:chOff x="6309836" y="3629786"/>
            <a:chExt cx="610552" cy="193834"/>
          </a:xfrm>
        </p:grpSpPr>
        <p:pic>
          <p:nvPicPr>
            <p:cNvPr id="232" name="Google Shape;232;p20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6309836" y="3629786"/>
              <a:ext cx="116014" cy="19230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" name="Google Shape;233;p20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6457950" y="3687794"/>
              <a:ext cx="103822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" name="Google Shape;234;p20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6583108" y="3646551"/>
              <a:ext cx="337280" cy="17706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5" name="Google Shape;235;p20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712215" y="4265135"/>
            <a:ext cx="109728" cy="12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" name="Google Shape;236;p20"/>
          <p:cNvGrpSpPr/>
          <p:nvPr/>
        </p:nvGrpSpPr>
        <p:grpSpPr>
          <a:xfrm>
            <a:off x="888999" y="4268182"/>
            <a:ext cx="625602" cy="149257"/>
            <a:chOff x="854963" y="6335267"/>
            <a:chExt cx="625602" cy="149257"/>
          </a:xfrm>
        </p:grpSpPr>
        <p:sp>
          <p:nvSpPr>
            <p:cNvPr id="237" name="Google Shape;237;p20"/>
            <p:cNvSpPr/>
            <p:nvPr/>
          </p:nvSpPr>
          <p:spPr>
            <a:xfrm>
              <a:off x="854963" y="6335267"/>
              <a:ext cx="15240" cy="119380"/>
            </a:xfrm>
            <a:custGeom>
              <a:rect b="b" l="l" r="r" t="t"/>
              <a:pathLst>
                <a:path extrusionOk="0" h="119379" w="15240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8" name="Google Shape;238;p20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94397" y="6370129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20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989075" y="637012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20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080611" y="6370129"/>
              <a:ext cx="73342" cy="114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" name="Google Shape;241;p2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1184433" y="637165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2" name="Google Shape;242;p20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276064" y="6342602"/>
              <a:ext cx="111347" cy="14192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3" name="Google Shape;243;p20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1413414" y="6370129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4" name="Google Shape;244;p20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1583277" y="4272469"/>
            <a:ext cx="279273" cy="13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0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1916175" y="4272754"/>
            <a:ext cx="365760" cy="115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6" name="Google Shape;246;p20"/>
          <p:cNvGrpSpPr/>
          <p:nvPr/>
        </p:nvGrpSpPr>
        <p:grpSpPr>
          <a:xfrm>
            <a:off x="2335752" y="4266373"/>
            <a:ext cx="726851" cy="121126"/>
            <a:chOff x="2301716" y="6333458"/>
            <a:chExt cx="726851" cy="121126"/>
          </a:xfrm>
        </p:grpSpPr>
        <p:pic>
          <p:nvPicPr>
            <p:cNvPr id="247" name="Google Shape;247;p20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2301716" y="6333458"/>
              <a:ext cx="132778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20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2468117" y="6370129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9" name="Google Shape;249;p20"/>
            <p:cNvSpPr/>
            <p:nvPr/>
          </p:nvSpPr>
          <p:spPr>
            <a:xfrm>
              <a:off x="2558122" y="6342608"/>
              <a:ext cx="104139" cy="111760"/>
            </a:xfrm>
            <a:custGeom>
              <a:rect b="b" l="l" r="r" t="t"/>
              <a:pathLst>
                <a:path extrusionOk="0" h="111760" w="104139">
                  <a:moveTo>
                    <a:pt x="62585" y="30581"/>
                  </a:moveTo>
                  <a:lnTo>
                    <a:pt x="47345" y="27533"/>
                  </a:lnTo>
                  <a:lnTo>
                    <a:pt x="41249" y="27533"/>
                  </a:lnTo>
                  <a:lnTo>
                    <a:pt x="6426" y="44462"/>
                  </a:lnTo>
                  <a:lnTo>
                    <a:pt x="0" y="68681"/>
                  </a:lnTo>
                  <a:lnTo>
                    <a:pt x="838" y="77508"/>
                  </a:lnTo>
                  <a:lnTo>
                    <a:pt x="23482" y="108762"/>
                  </a:lnTo>
                  <a:lnTo>
                    <a:pt x="38201" y="111442"/>
                  </a:lnTo>
                  <a:lnTo>
                    <a:pt x="45821" y="111442"/>
                  </a:lnTo>
                  <a:lnTo>
                    <a:pt x="53441" y="109918"/>
                  </a:lnTo>
                  <a:lnTo>
                    <a:pt x="62585" y="108394"/>
                  </a:lnTo>
                  <a:lnTo>
                    <a:pt x="62585" y="94589"/>
                  </a:lnTo>
                  <a:lnTo>
                    <a:pt x="56489" y="99161"/>
                  </a:lnTo>
                  <a:lnTo>
                    <a:pt x="48869" y="100685"/>
                  </a:lnTo>
                  <a:lnTo>
                    <a:pt x="35153" y="100685"/>
                  </a:lnTo>
                  <a:lnTo>
                    <a:pt x="29057" y="97637"/>
                  </a:lnTo>
                  <a:lnTo>
                    <a:pt x="19812" y="85445"/>
                  </a:lnTo>
                  <a:lnTo>
                    <a:pt x="16764" y="79349"/>
                  </a:lnTo>
                  <a:lnTo>
                    <a:pt x="16764" y="61061"/>
                  </a:lnTo>
                  <a:lnTo>
                    <a:pt x="19812" y="53441"/>
                  </a:lnTo>
                  <a:lnTo>
                    <a:pt x="29057" y="41249"/>
                  </a:lnTo>
                  <a:lnTo>
                    <a:pt x="35153" y="38201"/>
                  </a:lnTo>
                  <a:lnTo>
                    <a:pt x="47345" y="38201"/>
                  </a:lnTo>
                  <a:lnTo>
                    <a:pt x="53441" y="39725"/>
                  </a:lnTo>
                  <a:lnTo>
                    <a:pt x="62585" y="42773"/>
                  </a:lnTo>
                  <a:lnTo>
                    <a:pt x="62585" y="30581"/>
                  </a:lnTo>
                  <a:close/>
                </a:path>
                <a:path extrusionOk="0" h="111760" w="104139">
                  <a:moveTo>
                    <a:pt x="103822" y="29044"/>
                  </a:moveTo>
                  <a:lnTo>
                    <a:pt x="88582" y="29044"/>
                  </a:lnTo>
                  <a:lnTo>
                    <a:pt x="88582" y="109918"/>
                  </a:lnTo>
                  <a:lnTo>
                    <a:pt x="103822" y="109918"/>
                  </a:lnTo>
                  <a:lnTo>
                    <a:pt x="103822" y="29044"/>
                  </a:lnTo>
                  <a:close/>
                </a:path>
                <a:path extrusionOk="0" h="111760" w="104139">
                  <a:moveTo>
                    <a:pt x="103822" y="0"/>
                  </a:moveTo>
                  <a:lnTo>
                    <a:pt x="88582" y="0"/>
                  </a:lnTo>
                  <a:lnTo>
                    <a:pt x="88582" y="15240"/>
                  </a:lnTo>
                  <a:lnTo>
                    <a:pt x="103822" y="15240"/>
                  </a:lnTo>
                  <a:lnTo>
                    <a:pt x="103822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50" name="Google Shape;250;p20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2687859" y="6370129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20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2790158" y="637012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2" name="Google Shape;252;p20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2881693" y="6370129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3" name="Google Shape;253;p20"/>
            <p:cNvSpPr/>
            <p:nvPr/>
          </p:nvSpPr>
          <p:spPr>
            <a:xfrm>
              <a:off x="2973323" y="6370129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528" y="83915"/>
                  </a:moveTo>
                  <a:lnTo>
                    <a:pt x="18288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6810" y="69294"/>
                  </a:lnTo>
                  <a:lnTo>
                    <a:pt x="13334" y="71628"/>
                  </a:lnTo>
                  <a:lnTo>
                    <a:pt x="19288" y="72818"/>
                  </a:lnTo>
                  <a:lnTo>
                    <a:pt x="24384" y="73152"/>
                  </a:lnTo>
                  <a:lnTo>
                    <a:pt x="28956" y="73152"/>
                  </a:lnTo>
                  <a:lnTo>
                    <a:pt x="33528" y="71628"/>
                  </a:lnTo>
                  <a:lnTo>
                    <a:pt x="39624" y="65532"/>
                  </a:lnTo>
                  <a:lnTo>
                    <a:pt x="39624" y="56388"/>
                  </a:lnTo>
                  <a:lnTo>
                    <a:pt x="36576" y="51816"/>
                  </a:lnTo>
                  <a:lnTo>
                    <a:pt x="27432" y="48768"/>
                  </a:lnTo>
                  <a:lnTo>
                    <a:pt x="19812" y="45720"/>
                  </a:lnTo>
                  <a:lnTo>
                    <a:pt x="11572" y="40862"/>
                  </a:lnTo>
                  <a:lnTo>
                    <a:pt x="5334" y="35433"/>
                  </a:lnTo>
                  <a:lnTo>
                    <a:pt x="1381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624" y="12192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15240" y="15240"/>
                  </a:lnTo>
                  <a:lnTo>
                    <a:pt x="15240" y="25908"/>
                  </a:lnTo>
                  <a:lnTo>
                    <a:pt x="18288" y="28956"/>
                  </a:lnTo>
                  <a:lnTo>
                    <a:pt x="25908" y="32004"/>
                  </a:lnTo>
                  <a:lnTo>
                    <a:pt x="32004" y="35052"/>
                  </a:lnTo>
                  <a:lnTo>
                    <a:pt x="41148" y="3810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056"/>
                  </a:lnTo>
                  <a:lnTo>
                    <a:pt x="51911" y="73152"/>
                  </a:lnTo>
                  <a:lnTo>
                    <a:pt x="45815" y="77819"/>
                  </a:lnTo>
                  <a:lnTo>
                    <a:pt x="41148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54" name="Google Shape;254;p20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3140138" y="4267897"/>
            <a:ext cx="975360" cy="1464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5" name="Google Shape;255;p20"/>
          <p:cNvGrpSpPr/>
          <p:nvPr/>
        </p:nvGrpSpPr>
        <p:grpSpPr>
          <a:xfrm>
            <a:off x="4191793" y="4303044"/>
            <a:ext cx="318992" cy="111347"/>
            <a:chOff x="4157757" y="6370129"/>
            <a:chExt cx="318992" cy="111347"/>
          </a:xfrm>
        </p:grpSpPr>
        <p:pic>
          <p:nvPicPr>
            <p:cNvPr id="256" name="Google Shape;256;p20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4157757" y="6370129"/>
              <a:ext cx="73247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7" name="Google Shape;257;p20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4250817" y="6370129"/>
              <a:ext cx="73342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p20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4345495" y="6370129"/>
              <a:ext cx="131254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59" name="Google Shape;259;p20"/>
          <p:cNvGrpSpPr/>
          <p:nvPr/>
        </p:nvGrpSpPr>
        <p:grpSpPr>
          <a:xfrm>
            <a:off x="4579461" y="4267897"/>
            <a:ext cx="400113" cy="119062"/>
            <a:chOff x="4545425" y="6334982"/>
            <a:chExt cx="400113" cy="119062"/>
          </a:xfrm>
        </p:grpSpPr>
        <p:pic>
          <p:nvPicPr>
            <p:cNvPr id="260" name="Google Shape;260;p20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4545425" y="6334982"/>
              <a:ext cx="67151" cy="117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1" name="Google Shape;261;p20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4636960" y="6370129"/>
              <a:ext cx="235076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2" name="Google Shape;262;p20"/>
            <p:cNvSpPr/>
            <p:nvPr/>
          </p:nvSpPr>
          <p:spPr>
            <a:xfrm>
              <a:off x="4901088" y="6370129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811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811" y="1524"/>
                  </a:lnTo>
                  <a:lnTo>
                    <a:pt x="13811" y="16764"/>
                  </a:lnTo>
                  <a:lnTo>
                    <a:pt x="18716" y="9644"/>
                  </a:lnTo>
                  <a:lnTo>
                    <a:pt x="24479" y="4381"/>
                  </a:lnTo>
                  <a:lnTo>
                    <a:pt x="31384" y="1119"/>
                  </a:lnTo>
                  <a:lnTo>
                    <a:pt x="39719" y="0"/>
                  </a:lnTo>
                  <a:lnTo>
                    <a:pt x="44291" y="0"/>
                  </a:lnTo>
                  <a:lnTo>
                    <a:pt x="44291" y="13716"/>
                  </a:lnTo>
                  <a:lnTo>
                    <a:pt x="41243" y="13716"/>
                  </a:lnTo>
                  <a:lnTo>
                    <a:pt x="39719" y="12192"/>
                  </a:lnTo>
                  <a:lnTo>
                    <a:pt x="36671" y="12192"/>
                  </a:lnTo>
                  <a:lnTo>
                    <a:pt x="30099" y="13311"/>
                  </a:lnTo>
                  <a:lnTo>
                    <a:pt x="24098" y="16573"/>
                  </a:lnTo>
                  <a:lnTo>
                    <a:pt x="18669" y="21836"/>
                  </a:lnTo>
                  <a:lnTo>
                    <a:pt x="13811" y="28956"/>
                  </a:lnTo>
                  <a:lnTo>
                    <a:pt x="13811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63" name="Google Shape;263;p20"/>
          <p:cNvGrpSpPr/>
          <p:nvPr/>
        </p:nvGrpSpPr>
        <p:grpSpPr>
          <a:xfrm>
            <a:off x="5041995" y="4266372"/>
            <a:ext cx="597026" cy="121190"/>
            <a:chOff x="5007959" y="6333457"/>
            <a:chExt cx="597026" cy="121190"/>
          </a:xfrm>
        </p:grpSpPr>
        <p:pic>
          <p:nvPicPr>
            <p:cNvPr id="264" name="Google Shape;264;p20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5007959" y="6333457"/>
              <a:ext cx="154114" cy="12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5" name="Google Shape;265;p20"/>
            <p:cNvSpPr/>
            <p:nvPr/>
          </p:nvSpPr>
          <p:spPr>
            <a:xfrm>
              <a:off x="5181600" y="6335267"/>
              <a:ext cx="104139" cy="119380"/>
            </a:xfrm>
            <a:custGeom>
              <a:rect b="b" l="l" r="r" t="t"/>
              <a:pathLst>
                <a:path extrusionOk="0" h="119379" w="104139">
                  <a:moveTo>
                    <a:pt x="15227" y="0"/>
                  </a:moveTo>
                  <a:lnTo>
                    <a:pt x="0" y="0"/>
                  </a:lnTo>
                  <a:lnTo>
                    <a:pt x="0" y="118872"/>
                  </a:lnTo>
                  <a:lnTo>
                    <a:pt x="15227" y="118872"/>
                  </a:lnTo>
                  <a:lnTo>
                    <a:pt x="15227" y="0"/>
                  </a:lnTo>
                  <a:close/>
                </a:path>
                <a:path extrusionOk="0" h="119379" w="104139">
                  <a:moveTo>
                    <a:pt x="104101" y="37922"/>
                  </a:moveTo>
                  <a:lnTo>
                    <a:pt x="88861" y="34874"/>
                  </a:lnTo>
                  <a:lnTo>
                    <a:pt x="82765" y="34874"/>
                  </a:lnTo>
                  <a:lnTo>
                    <a:pt x="47955" y="51803"/>
                  </a:lnTo>
                  <a:lnTo>
                    <a:pt x="41516" y="76022"/>
                  </a:lnTo>
                  <a:lnTo>
                    <a:pt x="42329" y="84848"/>
                  </a:lnTo>
                  <a:lnTo>
                    <a:pt x="64808" y="116103"/>
                  </a:lnTo>
                  <a:lnTo>
                    <a:pt x="79717" y="118783"/>
                  </a:lnTo>
                  <a:lnTo>
                    <a:pt x="87337" y="118783"/>
                  </a:lnTo>
                  <a:lnTo>
                    <a:pt x="94957" y="117259"/>
                  </a:lnTo>
                  <a:lnTo>
                    <a:pt x="104101" y="115735"/>
                  </a:lnTo>
                  <a:lnTo>
                    <a:pt x="104101" y="101930"/>
                  </a:lnTo>
                  <a:lnTo>
                    <a:pt x="98005" y="106502"/>
                  </a:lnTo>
                  <a:lnTo>
                    <a:pt x="90385" y="108026"/>
                  </a:lnTo>
                  <a:lnTo>
                    <a:pt x="76669" y="108026"/>
                  </a:lnTo>
                  <a:lnTo>
                    <a:pt x="70573" y="104978"/>
                  </a:lnTo>
                  <a:lnTo>
                    <a:pt x="61328" y="92786"/>
                  </a:lnTo>
                  <a:lnTo>
                    <a:pt x="58280" y="86690"/>
                  </a:lnTo>
                  <a:lnTo>
                    <a:pt x="58280" y="68402"/>
                  </a:lnTo>
                  <a:lnTo>
                    <a:pt x="61328" y="60782"/>
                  </a:lnTo>
                  <a:lnTo>
                    <a:pt x="70573" y="48590"/>
                  </a:lnTo>
                  <a:lnTo>
                    <a:pt x="76669" y="45542"/>
                  </a:lnTo>
                  <a:lnTo>
                    <a:pt x="88861" y="45542"/>
                  </a:lnTo>
                  <a:lnTo>
                    <a:pt x="94957" y="47066"/>
                  </a:lnTo>
                  <a:lnTo>
                    <a:pt x="104101" y="50114"/>
                  </a:lnTo>
                  <a:lnTo>
                    <a:pt x="104101" y="3792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66" name="Google Shape;266;p20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5310092" y="637165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7" name="Google Shape;267;p20"/>
            <p:cNvSpPr/>
            <p:nvPr/>
          </p:nvSpPr>
          <p:spPr>
            <a:xfrm>
              <a:off x="5408676" y="6335267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68" name="Google Shape;268;p20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5450490" y="6370129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20"/>
            <p:cNvSpPr/>
            <p:nvPr/>
          </p:nvSpPr>
          <p:spPr>
            <a:xfrm>
              <a:off x="5549741" y="6370129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623" y="83915"/>
                  </a:moveTo>
                  <a:lnTo>
                    <a:pt x="18383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7492" y="69294"/>
                  </a:lnTo>
                  <a:lnTo>
                    <a:pt x="14144" y="71628"/>
                  </a:lnTo>
                  <a:lnTo>
                    <a:pt x="20225" y="72818"/>
                  </a:lnTo>
                  <a:lnTo>
                    <a:pt x="26003" y="73152"/>
                  </a:lnTo>
                  <a:lnTo>
                    <a:pt x="29051" y="73152"/>
                  </a:lnTo>
                  <a:lnTo>
                    <a:pt x="33623" y="71628"/>
                  </a:lnTo>
                  <a:lnTo>
                    <a:pt x="36671" y="70104"/>
                  </a:lnTo>
                  <a:lnTo>
                    <a:pt x="38195" y="67056"/>
                  </a:lnTo>
                  <a:lnTo>
                    <a:pt x="39719" y="65532"/>
                  </a:lnTo>
                  <a:lnTo>
                    <a:pt x="39719" y="56388"/>
                  </a:lnTo>
                  <a:lnTo>
                    <a:pt x="36671" y="51816"/>
                  </a:lnTo>
                  <a:lnTo>
                    <a:pt x="29051" y="48768"/>
                  </a:lnTo>
                  <a:lnTo>
                    <a:pt x="19907" y="45720"/>
                  </a:lnTo>
                  <a:lnTo>
                    <a:pt x="11851" y="40862"/>
                  </a:lnTo>
                  <a:lnTo>
                    <a:pt x="6107" y="35433"/>
                  </a:lnTo>
                  <a:lnTo>
                    <a:pt x="2668" y="29432"/>
                  </a:lnTo>
                  <a:lnTo>
                    <a:pt x="1524" y="22860"/>
                  </a:lnTo>
                  <a:lnTo>
                    <a:pt x="1524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907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243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8383" y="13716"/>
                  </a:lnTo>
                  <a:lnTo>
                    <a:pt x="16859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383" y="28956"/>
                  </a:lnTo>
                  <a:lnTo>
                    <a:pt x="26003" y="32004"/>
                  </a:lnTo>
                  <a:lnTo>
                    <a:pt x="32099" y="35052"/>
                  </a:lnTo>
                  <a:lnTo>
                    <a:pt x="41243" y="38100"/>
                  </a:lnTo>
                  <a:lnTo>
                    <a:pt x="45815" y="42672"/>
                  </a:lnTo>
                  <a:lnTo>
                    <a:pt x="50387" y="4572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056"/>
                  </a:lnTo>
                  <a:lnTo>
                    <a:pt x="51911" y="73152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70" name="Google Shape;270;p20"/>
          <p:cNvGrpSpPr/>
          <p:nvPr/>
        </p:nvGrpSpPr>
        <p:grpSpPr>
          <a:xfrm>
            <a:off x="5713507" y="4267897"/>
            <a:ext cx="404526" cy="119602"/>
            <a:chOff x="5679471" y="6334982"/>
            <a:chExt cx="404526" cy="119602"/>
          </a:xfrm>
        </p:grpSpPr>
        <p:sp>
          <p:nvSpPr>
            <p:cNvPr id="271" name="Google Shape;271;p20"/>
            <p:cNvSpPr/>
            <p:nvPr/>
          </p:nvSpPr>
          <p:spPr>
            <a:xfrm>
              <a:off x="5679471" y="6370129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3623" y="83915"/>
                  </a:moveTo>
                  <a:lnTo>
                    <a:pt x="16859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6825" y="69294"/>
                  </a:lnTo>
                  <a:lnTo>
                    <a:pt x="13382" y="71628"/>
                  </a:lnTo>
                  <a:lnTo>
                    <a:pt x="19368" y="72818"/>
                  </a:lnTo>
                  <a:lnTo>
                    <a:pt x="24479" y="73152"/>
                  </a:lnTo>
                  <a:lnTo>
                    <a:pt x="29051" y="73152"/>
                  </a:lnTo>
                  <a:lnTo>
                    <a:pt x="35147" y="70104"/>
                  </a:lnTo>
                  <a:lnTo>
                    <a:pt x="39719" y="65532"/>
                  </a:lnTo>
                  <a:lnTo>
                    <a:pt x="39719" y="56388"/>
                  </a:lnTo>
                  <a:lnTo>
                    <a:pt x="35147" y="51816"/>
                  </a:lnTo>
                  <a:lnTo>
                    <a:pt x="19907" y="45720"/>
                  </a:lnTo>
                  <a:lnTo>
                    <a:pt x="10970" y="40862"/>
                  </a:lnTo>
                  <a:lnTo>
                    <a:pt x="4774" y="35433"/>
                  </a:lnTo>
                  <a:lnTo>
                    <a:pt x="1168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12287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4291" y="1524"/>
                  </a:lnTo>
                  <a:lnTo>
                    <a:pt x="47339" y="3048"/>
                  </a:lnTo>
                  <a:lnTo>
                    <a:pt x="47339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3811" y="18288"/>
                  </a:lnTo>
                  <a:lnTo>
                    <a:pt x="13811" y="25908"/>
                  </a:lnTo>
                  <a:lnTo>
                    <a:pt x="18383" y="28956"/>
                  </a:lnTo>
                  <a:lnTo>
                    <a:pt x="24479" y="32004"/>
                  </a:lnTo>
                  <a:lnTo>
                    <a:pt x="39719" y="38100"/>
                  </a:lnTo>
                  <a:lnTo>
                    <a:pt x="45815" y="42672"/>
                  </a:lnTo>
                  <a:lnTo>
                    <a:pt x="48863" y="45720"/>
                  </a:lnTo>
                  <a:lnTo>
                    <a:pt x="51911" y="50292"/>
                  </a:lnTo>
                  <a:lnTo>
                    <a:pt x="53435" y="54864"/>
                  </a:lnTo>
                  <a:lnTo>
                    <a:pt x="53435" y="67056"/>
                  </a:lnTo>
                  <a:lnTo>
                    <a:pt x="51911" y="73152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72" name="Google Shape;272;p20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5757291" y="6370129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3" name="Google Shape;273;p20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5859589" y="6334982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20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5958839" y="6370129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75" name="Google Shape;275;p20"/>
          <p:cNvGrpSpPr/>
          <p:nvPr/>
        </p:nvGrpSpPr>
        <p:grpSpPr>
          <a:xfrm>
            <a:off x="6194043" y="4268182"/>
            <a:ext cx="196184" cy="119380"/>
            <a:chOff x="6160007" y="6335267"/>
            <a:chExt cx="196184" cy="119380"/>
          </a:xfrm>
        </p:grpSpPr>
        <p:sp>
          <p:nvSpPr>
            <p:cNvPr id="276" name="Google Shape;276;p20"/>
            <p:cNvSpPr/>
            <p:nvPr/>
          </p:nvSpPr>
          <p:spPr>
            <a:xfrm>
              <a:off x="6160007" y="6335267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77" name="Google Shape;277;p20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6201537" y="6370129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8" name="Google Shape;278;p20"/>
            <p:cNvSpPr/>
            <p:nvPr/>
          </p:nvSpPr>
          <p:spPr>
            <a:xfrm>
              <a:off x="6302216" y="6370129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3623" y="83915"/>
                  </a:moveTo>
                  <a:lnTo>
                    <a:pt x="16859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6825" y="69294"/>
                  </a:lnTo>
                  <a:lnTo>
                    <a:pt x="13382" y="71628"/>
                  </a:lnTo>
                  <a:lnTo>
                    <a:pt x="19368" y="72818"/>
                  </a:lnTo>
                  <a:lnTo>
                    <a:pt x="24479" y="73152"/>
                  </a:lnTo>
                  <a:lnTo>
                    <a:pt x="29051" y="73152"/>
                  </a:lnTo>
                  <a:lnTo>
                    <a:pt x="35147" y="70104"/>
                  </a:lnTo>
                  <a:lnTo>
                    <a:pt x="39719" y="65532"/>
                  </a:lnTo>
                  <a:lnTo>
                    <a:pt x="39719" y="56388"/>
                  </a:lnTo>
                  <a:lnTo>
                    <a:pt x="35147" y="51816"/>
                  </a:lnTo>
                  <a:lnTo>
                    <a:pt x="19907" y="45720"/>
                  </a:lnTo>
                  <a:lnTo>
                    <a:pt x="10970" y="40862"/>
                  </a:lnTo>
                  <a:lnTo>
                    <a:pt x="4774" y="35433"/>
                  </a:lnTo>
                  <a:lnTo>
                    <a:pt x="1168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12287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4291" y="1524"/>
                  </a:lnTo>
                  <a:lnTo>
                    <a:pt x="47339" y="3048"/>
                  </a:lnTo>
                  <a:lnTo>
                    <a:pt x="47339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3811" y="18288"/>
                  </a:lnTo>
                  <a:lnTo>
                    <a:pt x="13811" y="25908"/>
                  </a:lnTo>
                  <a:lnTo>
                    <a:pt x="18383" y="28956"/>
                  </a:lnTo>
                  <a:lnTo>
                    <a:pt x="24479" y="32004"/>
                  </a:lnTo>
                  <a:lnTo>
                    <a:pt x="39719" y="38100"/>
                  </a:lnTo>
                  <a:lnTo>
                    <a:pt x="45815" y="42672"/>
                  </a:lnTo>
                  <a:lnTo>
                    <a:pt x="48863" y="45720"/>
                  </a:lnTo>
                  <a:lnTo>
                    <a:pt x="51911" y="50292"/>
                  </a:lnTo>
                  <a:lnTo>
                    <a:pt x="53435" y="54864"/>
                  </a:lnTo>
                  <a:lnTo>
                    <a:pt x="53435" y="67056"/>
                  </a:lnTo>
                  <a:lnTo>
                    <a:pt x="51911" y="73152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79" name="Google Shape;279;p20"/>
          <p:cNvGrpSpPr/>
          <p:nvPr/>
        </p:nvGrpSpPr>
        <p:grpSpPr>
          <a:xfrm>
            <a:off x="6461410" y="4267897"/>
            <a:ext cx="450436" cy="119602"/>
            <a:chOff x="6427374" y="6334982"/>
            <a:chExt cx="450436" cy="119602"/>
          </a:xfrm>
        </p:grpSpPr>
        <p:pic>
          <p:nvPicPr>
            <p:cNvPr id="280" name="Google Shape;280;p20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6427374" y="6334982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1" name="Google Shape;281;p20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6526625" y="6356318"/>
              <a:ext cx="224408" cy="9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20"/>
            <p:cNvSpPr/>
            <p:nvPr/>
          </p:nvSpPr>
          <p:spPr>
            <a:xfrm>
              <a:off x="6773894" y="6370129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528" y="83915"/>
                  </a:moveTo>
                  <a:lnTo>
                    <a:pt x="18288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7477" y="69294"/>
                  </a:lnTo>
                  <a:lnTo>
                    <a:pt x="14097" y="71628"/>
                  </a:lnTo>
                  <a:lnTo>
                    <a:pt x="20145" y="72818"/>
                  </a:lnTo>
                  <a:lnTo>
                    <a:pt x="25908" y="73152"/>
                  </a:lnTo>
                  <a:lnTo>
                    <a:pt x="30480" y="73152"/>
                  </a:lnTo>
                  <a:lnTo>
                    <a:pt x="36671" y="70104"/>
                  </a:lnTo>
                  <a:lnTo>
                    <a:pt x="39719" y="67056"/>
                  </a:lnTo>
                  <a:lnTo>
                    <a:pt x="39719" y="56388"/>
                  </a:lnTo>
                  <a:lnTo>
                    <a:pt x="36671" y="51816"/>
                  </a:lnTo>
                  <a:lnTo>
                    <a:pt x="28956" y="48768"/>
                  </a:lnTo>
                  <a:lnTo>
                    <a:pt x="19812" y="45720"/>
                  </a:lnTo>
                  <a:lnTo>
                    <a:pt x="11811" y="40862"/>
                  </a:lnTo>
                  <a:lnTo>
                    <a:pt x="6096" y="35433"/>
                  </a:lnTo>
                  <a:lnTo>
                    <a:pt x="2666" y="29432"/>
                  </a:lnTo>
                  <a:lnTo>
                    <a:pt x="1524" y="22860"/>
                  </a:lnTo>
                  <a:lnTo>
                    <a:pt x="1524" y="15240"/>
                  </a:lnTo>
                  <a:lnTo>
                    <a:pt x="3048" y="10668"/>
                  </a:lnTo>
                  <a:lnTo>
                    <a:pt x="9144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243" y="12192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21336" y="12192"/>
                  </a:lnTo>
                  <a:lnTo>
                    <a:pt x="19812" y="13716"/>
                  </a:lnTo>
                  <a:lnTo>
                    <a:pt x="16764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288" y="28956"/>
                  </a:lnTo>
                  <a:lnTo>
                    <a:pt x="41243" y="38100"/>
                  </a:lnTo>
                  <a:lnTo>
                    <a:pt x="47339" y="42672"/>
                  </a:lnTo>
                  <a:lnTo>
                    <a:pt x="50387" y="4572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056"/>
                  </a:lnTo>
                  <a:lnTo>
                    <a:pt x="51911" y="73152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83" name="Google Shape;283;p20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6857999" y="6434327"/>
              <a:ext cx="19811" cy="198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84" name="Google Shape;284;p20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712215" y="4473922"/>
            <a:ext cx="6179819" cy="15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706119" y="4684235"/>
            <a:ext cx="207263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0"/>
          <p:cNvGrpSpPr/>
          <p:nvPr/>
        </p:nvGrpSpPr>
        <p:grpSpPr>
          <a:xfrm>
            <a:off x="983386" y="4695092"/>
            <a:ext cx="572363" cy="111760"/>
            <a:chOff x="949350" y="6762177"/>
            <a:chExt cx="572363" cy="111760"/>
          </a:xfrm>
        </p:grpSpPr>
        <p:sp>
          <p:nvSpPr>
            <p:cNvPr id="287" name="Google Shape;287;p20"/>
            <p:cNvSpPr/>
            <p:nvPr/>
          </p:nvSpPr>
          <p:spPr>
            <a:xfrm>
              <a:off x="949350" y="6762177"/>
              <a:ext cx="183515" cy="111760"/>
            </a:xfrm>
            <a:custGeom>
              <a:rect b="b" l="l" r="r" t="t"/>
              <a:pathLst>
                <a:path extrusionOk="0" h="111759" w="183515">
                  <a:moveTo>
                    <a:pt x="54952" y="82397"/>
                  </a:moveTo>
                  <a:lnTo>
                    <a:pt x="53428" y="77825"/>
                  </a:lnTo>
                  <a:lnTo>
                    <a:pt x="50380" y="73253"/>
                  </a:lnTo>
                  <a:lnTo>
                    <a:pt x="45808" y="70205"/>
                  </a:lnTo>
                  <a:lnTo>
                    <a:pt x="41236" y="65633"/>
                  </a:lnTo>
                  <a:lnTo>
                    <a:pt x="18376" y="56489"/>
                  </a:lnTo>
                  <a:lnTo>
                    <a:pt x="15328" y="53441"/>
                  </a:lnTo>
                  <a:lnTo>
                    <a:pt x="15328" y="45821"/>
                  </a:lnTo>
                  <a:lnTo>
                    <a:pt x="16852" y="42773"/>
                  </a:lnTo>
                  <a:lnTo>
                    <a:pt x="18376" y="41249"/>
                  </a:lnTo>
                  <a:lnTo>
                    <a:pt x="24472" y="38201"/>
                  </a:lnTo>
                  <a:lnTo>
                    <a:pt x="33616" y="38201"/>
                  </a:lnTo>
                  <a:lnTo>
                    <a:pt x="41236" y="39725"/>
                  </a:lnTo>
                  <a:lnTo>
                    <a:pt x="48856" y="42773"/>
                  </a:lnTo>
                  <a:lnTo>
                    <a:pt x="48856" y="30581"/>
                  </a:lnTo>
                  <a:lnTo>
                    <a:pt x="45808" y="29057"/>
                  </a:lnTo>
                  <a:lnTo>
                    <a:pt x="39712" y="27533"/>
                  </a:lnTo>
                  <a:lnTo>
                    <a:pt x="19900" y="27533"/>
                  </a:lnTo>
                  <a:lnTo>
                    <a:pt x="13716" y="29057"/>
                  </a:lnTo>
                  <a:lnTo>
                    <a:pt x="7620" y="33629"/>
                  </a:lnTo>
                  <a:lnTo>
                    <a:pt x="3048" y="38201"/>
                  </a:lnTo>
                  <a:lnTo>
                    <a:pt x="1524" y="42773"/>
                  </a:lnTo>
                  <a:lnTo>
                    <a:pt x="1524" y="50393"/>
                  </a:lnTo>
                  <a:lnTo>
                    <a:pt x="29044" y="76301"/>
                  </a:lnTo>
                  <a:lnTo>
                    <a:pt x="36664" y="79349"/>
                  </a:lnTo>
                  <a:lnTo>
                    <a:pt x="39712" y="83921"/>
                  </a:lnTo>
                  <a:lnTo>
                    <a:pt x="39712" y="93065"/>
                  </a:lnTo>
                  <a:lnTo>
                    <a:pt x="38188" y="94589"/>
                  </a:lnTo>
                  <a:lnTo>
                    <a:pt x="36664" y="97726"/>
                  </a:lnTo>
                  <a:lnTo>
                    <a:pt x="33616" y="99250"/>
                  </a:lnTo>
                  <a:lnTo>
                    <a:pt x="29044" y="100774"/>
                  </a:lnTo>
                  <a:lnTo>
                    <a:pt x="25996" y="100774"/>
                  </a:lnTo>
                  <a:lnTo>
                    <a:pt x="20231" y="100444"/>
                  </a:lnTo>
                  <a:lnTo>
                    <a:pt x="14147" y="99250"/>
                  </a:lnTo>
                  <a:lnTo>
                    <a:pt x="7493" y="96888"/>
                  </a:lnTo>
                  <a:lnTo>
                    <a:pt x="0" y="93065"/>
                  </a:lnTo>
                  <a:lnTo>
                    <a:pt x="0" y="106870"/>
                  </a:lnTo>
                  <a:lnTo>
                    <a:pt x="10668" y="109918"/>
                  </a:lnTo>
                  <a:lnTo>
                    <a:pt x="18376" y="111442"/>
                  </a:lnTo>
                  <a:lnTo>
                    <a:pt x="33616" y="111442"/>
                  </a:lnTo>
                  <a:lnTo>
                    <a:pt x="41236" y="109918"/>
                  </a:lnTo>
                  <a:lnTo>
                    <a:pt x="45808" y="105346"/>
                  </a:lnTo>
                  <a:lnTo>
                    <a:pt x="51904" y="100774"/>
                  </a:lnTo>
                  <a:lnTo>
                    <a:pt x="54952" y="94589"/>
                  </a:lnTo>
                  <a:lnTo>
                    <a:pt x="54952" y="82397"/>
                  </a:lnTo>
                  <a:close/>
                </a:path>
                <a:path extrusionOk="0" h="111759" w="183515">
                  <a:moveTo>
                    <a:pt x="99250" y="29057"/>
                  </a:moveTo>
                  <a:lnTo>
                    <a:pt x="84010" y="29057"/>
                  </a:lnTo>
                  <a:lnTo>
                    <a:pt x="84010" y="109918"/>
                  </a:lnTo>
                  <a:lnTo>
                    <a:pt x="99250" y="109918"/>
                  </a:lnTo>
                  <a:lnTo>
                    <a:pt x="99250" y="29057"/>
                  </a:lnTo>
                  <a:close/>
                </a:path>
                <a:path extrusionOk="0" h="111759" w="183515">
                  <a:moveTo>
                    <a:pt x="99250" y="0"/>
                  </a:moveTo>
                  <a:lnTo>
                    <a:pt x="84010" y="0"/>
                  </a:lnTo>
                  <a:lnTo>
                    <a:pt x="84010" y="15240"/>
                  </a:lnTo>
                  <a:lnTo>
                    <a:pt x="99250" y="15240"/>
                  </a:lnTo>
                  <a:lnTo>
                    <a:pt x="99250" y="0"/>
                  </a:lnTo>
                  <a:close/>
                </a:path>
                <a:path extrusionOk="0" h="111759" w="183515">
                  <a:moveTo>
                    <a:pt x="183159" y="82397"/>
                  </a:moveTo>
                  <a:lnTo>
                    <a:pt x="181635" y="77825"/>
                  </a:lnTo>
                  <a:lnTo>
                    <a:pt x="178587" y="73253"/>
                  </a:lnTo>
                  <a:lnTo>
                    <a:pt x="174015" y="70205"/>
                  </a:lnTo>
                  <a:lnTo>
                    <a:pt x="169443" y="65633"/>
                  </a:lnTo>
                  <a:lnTo>
                    <a:pt x="160299" y="62585"/>
                  </a:lnTo>
                  <a:lnTo>
                    <a:pt x="154203" y="59537"/>
                  </a:lnTo>
                  <a:lnTo>
                    <a:pt x="146583" y="56489"/>
                  </a:lnTo>
                  <a:lnTo>
                    <a:pt x="143535" y="53441"/>
                  </a:lnTo>
                  <a:lnTo>
                    <a:pt x="143535" y="45821"/>
                  </a:lnTo>
                  <a:lnTo>
                    <a:pt x="145059" y="42773"/>
                  </a:lnTo>
                  <a:lnTo>
                    <a:pt x="146583" y="41249"/>
                  </a:lnTo>
                  <a:lnTo>
                    <a:pt x="152679" y="38201"/>
                  </a:lnTo>
                  <a:lnTo>
                    <a:pt x="161823" y="38201"/>
                  </a:lnTo>
                  <a:lnTo>
                    <a:pt x="167919" y="39725"/>
                  </a:lnTo>
                  <a:lnTo>
                    <a:pt x="177063" y="42773"/>
                  </a:lnTo>
                  <a:lnTo>
                    <a:pt x="177063" y="30581"/>
                  </a:lnTo>
                  <a:lnTo>
                    <a:pt x="174015" y="29057"/>
                  </a:lnTo>
                  <a:lnTo>
                    <a:pt x="166395" y="27533"/>
                  </a:lnTo>
                  <a:lnTo>
                    <a:pt x="148107" y="27533"/>
                  </a:lnTo>
                  <a:lnTo>
                    <a:pt x="142011" y="29057"/>
                  </a:lnTo>
                  <a:lnTo>
                    <a:pt x="135826" y="33629"/>
                  </a:lnTo>
                  <a:lnTo>
                    <a:pt x="131254" y="38201"/>
                  </a:lnTo>
                  <a:lnTo>
                    <a:pt x="128206" y="42773"/>
                  </a:lnTo>
                  <a:lnTo>
                    <a:pt x="128206" y="50393"/>
                  </a:lnTo>
                  <a:lnTo>
                    <a:pt x="157251" y="76301"/>
                  </a:lnTo>
                  <a:lnTo>
                    <a:pt x="164871" y="79349"/>
                  </a:lnTo>
                  <a:lnTo>
                    <a:pt x="167919" y="83921"/>
                  </a:lnTo>
                  <a:lnTo>
                    <a:pt x="167919" y="93065"/>
                  </a:lnTo>
                  <a:lnTo>
                    <a:pt x="161823" y="99250"/>
                  </a:lnTo>
                  <a:lnTo>
                    <a:pt x="157251" y="100774"/>
                  </a:lnTo>
                  <a:lnTo>
                    <a:pt x="154203" y="100774"/>
                  </a:lnTo>
                  <a:lnTo>
                    <a:pt x="148221" y="100444"/>
                  </a:lnTo>
                  <a:lnTo>
                    <a:pt x="141782" y="99250"/>
                  </a:lnTo>
                  <a:lnTo>
                    <a:pt x="135051" y="96888"/>
                  </a:lnTo>
                  <a:lnTo>
                    <a:pt x="128206" y="93065"/>
                  </a:lnTo>
                  <a:lnTo>
                    <a:pt x="128206" y="106870"/>
                  </a:lnTo>
                  <a:lnTo>
                    <a:pt x="137350" y="109918"/>
                  </a:lnTo>
                  <a:lnTo>
                    <a:pt x="146583" y="111442"/>
                  </a:lnTo>
                  <a:lnTo>
                    <a:pt x="161823" y="111442"/>
                  </a:lnTo>
                  <a:lnTo>
                    <a:pt x="169443" y="109918"/>
                  </a:lnTo>
                  <a:lnTo>
                    <a:pt x="174015" y="105346"/>
                  </a:lnTo>
                  <a:lnTo>
                    <a:pt x="180111" y="100774"/>
                  </a:lnTo>
                  <a:lnTo>
                    <a:pt x="183159" y="94589"/>
                  </a:lnTo>
                  <a:lnTo>
                    <a:pt x="183159" y="82397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88" name="Google Shape;288;p20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1152429" y="6775989"/>
              <a:ext cx="129730" cy="9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" name="Google Shape;289;p20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1309592" y="6789705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20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1448466" y="6789705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1" name="Google Shape;291;p20"/>
          <p:cNvGrpSpPr/>
          <p:nvPr/>
        </p:nvGrpSpPr>
        <p:grpSpPr>
          <a:xfrm>
            <a:off x="1618329" y="4687473"/>
            <a:ext cx="166401" cy="119062"/>
            <a:chOff x="1584293" y="6754558"/>
            <a:chExt cx="166401" cy="119062"/>
          </a:xfrm>
        </p:grpSpPr>
        <p:pic>
          <p:nvPicPr>
            <p:cNvPr id="292" name="Google Shape;292;p20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1683543" y="6789705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3" name="Google Shape;293;p20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1584293" y="6754558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4" name="Google Shape;294;p20"/>
          <p:cNvGrpSpPr/>
          <p:nvPr/>
        </p:nvGrpSpPr>
        <p:grpSpPr>
          <a:xfrm>
            <a:off x="1861026" y="4687473"/>
            <a:ext cx="406590" cy="119602"/>
            <a:chOff x="1826990" y="6754558"/>
            <a:chExt cx="406590" cy="119602"/>
          </a:xfrm>
        </p:grpSpPr>
        <p:pic>
          <p:nvPicPr>
            <p:cNvPr id="295" name="Google Shape;295;p20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1826990" y="6754558"/>
              <a:ext cx="238124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6" name="Google Shape;296;p20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2088171" y="6789705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7" name="Google Shape;297;p20"/>
            <p:cNvSpPr/>
            <p:nvPr/>
          </p:nvSpPr>
          <p:spPr>
            <a:xfrm>
              <a:off x="2179605" y="6789705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2099" y="83915"/>
                  </a:moveTo>
                  <a:lnTo>
                    <a:pt x="16764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596" y="69349"/>
                  </a:lnTo>
                  <a:lnTo>
                    <a:pt x="12763" y="71711"/>
                  </a:lnTo>
                  <a:lnTo>
                    <a:pt x="18645" y="72912"/>
                  </a:lnTo>
                  <a:lnTo>
                    <a:pt x="24384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9719" y="65531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27432" y="48767"/>
                  </a:lnTo>
                  <a:lnTo>
                    <a:pt x="18288" y="45719"/>
                  </a:lnTo>
                  <a:lnTo>
                    <a:pt x="10286" y="40862"/>
                  </a:lnTo>
                  <a:lnTo>
                    <a:pt x="4571" y="35432"/>
                  </a:lnTo>
                  <a:lnTo>
                    <a:pt x="1142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12192" y="1523"/>
                  </a:lnTo>
                  <a:lnTo>
                    <a:pt x="19812" y="0"/>
                  </a:lnTo>
                  <a:lnTo>
                    <a:pt x="38195" y="0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384" y="10667"/>
                  </a:lnTo>
                  <a:lnTo>
                    <a:pt x="19812" y="12191"/>
                  </a:lnTo>
                  <a:lnTo>
                    <a:pt x="18288" y="13715"/>
                  </a:lnTo>
                  <a:lnTo>
                    <a:pt x="15240" y="15239"/>
                  </a:lnTo>
                  <a:lnTo>
                    <a:pt x="13716" y="18287"/>
                  </a:lnTo>
                  <a:lnTo>
                    <a:pt x="13716" y="25907"/>
                  </a:lnTo>
                  <a:lnTo>
                    <a:pt x="18288" y="28955"/>
                  </a:lnTo>
                  <a:lnTo>
                    <a:pt x="24384" y="32003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1911" y="50291"/>
                  </a:lnTo>
                  <a:lnTo>
                    <a:pt x="53435" y="54863"/>
                  </a:lnTo>
                  <a:lnTo>
                    <a:pt x="53435" y="67055"/>
                  </a:lnTo>
                  <a:lnTo>
                    <a:pt x="50387" y="73247"/>
                  </a:lnTo>
                  <a:lnTo>
                    <a:pt x="45815" y="77819"/>
                  </a:lnTo>
                  <a:lnTo>
                    <a:pt x="39719" y="82391"/>
                  </a:lnTo>
                  <a:lnTo>
                    <a:pt x="32099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98" name="Google Shape;298;p20"/>
          <p:cNvGrpSpPr/>
          <p:nvPr/>
        </p:nvGrpSpPr>
        <p:grpSpPr>
          <a:xfrm>
            <a:off x="2338800" y="4687473"/>
            <a:ext cx="164876" cy="119062"/>
            <a:chOff x="2304764" y="6754558"/>
            <a:chExt cx="164876" cy="119062"/>
          </a:xfrm>
        </p:grpSpPr>
        <p:pic>
          <p:nvPicPr>
            <p:cNvPr id="299" name="Google Shape;299;p20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2304764" y="6754558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20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2404115" y="6789705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01" name="Google Shape;301;p20"/>
          <p:cNvGrpSpPr/>
          <p:nvPr/>
        </p:nvGrpSpPr>
        <p:grpSpPr>
          <a:xfrm>
            <a:off x="2573877" y="4687473"/>
            <a:ext cx="401923" cy="119602"/>
            <a:chOff x="2539841" y="6754558"/>
            <a:chExt cx="401923" cy="119602"/>
          </a:xfrm>
        </p:grpSpPr>
        <p:pic>
          <p:nvPicPr>
            <p:cNvPr id="302" name="Google Shape;302;p20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2539841" y="6754558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3" name="Google Shape;303;p20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2638996" y="6775989"/>
              <a:ext cx="224408" cy="9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20"/>
            <p:cNvSpPr/>
            <p:nvPr/>
          </p:nvSpPr>
          <p:spPr>
            <a:xfrm>
              <a:off x="2887789" y="6789705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2099" y="83915"/>
                  </a:moveTo>
                  <a:lnTo>
                    <a:pt x="16859" y="83915"/>
                  </a:lnTo>
                  <a:lnTo>
                    <a:pt x="9239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651" y="69349"/>
                  </a:lnTo>
                  <a:lnTo>
                    <a:pt x="12846" y="71711"/>
                  </a:lnTo>
                  <a:lnTo>
                    <a:pt x="18738" y="72912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9719" y="65531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27527" y="48767"/>
                  </a:lnTo>
                  <a:lnTo>
                    <a:pt x="18383" y="45719"/>
                  </a:lnTo>
                  <a:lnTo>
                    <a:pt x="10367" y="40862"/>
                  </a:lnTo>
                  <a:lnTo>
                    <a:pt x="4619" y="35432"/>
                  </a:lnTo>
                  <a:lnTo>
                    <a:pt x="1157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1524" y="10667"/>
                  </a:lnTo>
                  <a:lnTo>
                    <a:pt x="7715" y="6095"/>
                  </a:lnTo>
                  <a:lnTo>
                    <a:pt x="12287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9907" y="12191"/>
                  </a:lnTo>
                  <a:lnTo>
                    <a:pt x="18383" y="13715"/>
                  </a:lnTo>
                  <a:lnTo>
                    <a:pt x="15335" y="15239"/>
                  </a:lnTo>
                  <a:lnTo>
                    <a:pt x="13811" y="18287"/>
                  </a:lnTo>
                  <a:lnTo>
                    <a:pt x="13811" y="25907"/>
                  </a:lnTo>
                  <a:lnTo>
                    <a:pt x="16859" y="28955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1911" y="50291"/>
                  </a:lnTo>
                  <a:lnTo>
                    <a:pt x="53435" y="54863"/>
                  </a:lnTo>
                  <a:lnTo>
                    <a:pt x="53435" y="67055"/>
                  </a:lnTo>
                  <a:lnTo>
                    <a:pt x="50387" y="73247"/>
                  </a:lnTo>
                  <a:lnTo>
                    <a:pt x="45815" y="77819"/>
                  </a:lnTo>
                  <a:lnTo>
                    <a:pt x="39719" y="82391"/>
                  </a:lnTo>
                  <a:lnTo>
                    <a:pt x="32099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05" name="Google Shape;305;p20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3037906" y="4684235"/>
            <a:ext cx="1063685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6" name="Google Shape;306;p20"/>
          <p:cNvGrpSpPr/>
          <p:nvPr/>
        </p:nvGrpSpPr>
        <p:grpSpPr>
          <a:xfrm>
            <a:off x="713263" y="5114669"/>
            <a:ext cx="743616" cy="111982"/>
            <a:chOff x="679227" y="7181754"/>
            <a:chExt cx="743616" cy="111982"/>
          </a:xfrm>
        </p:grpSpPr>
        <p:sp>
          <p:nvSpPr>
            <p:cNvPr id="307" name="Google Shape;307;p20"/>
            <p:cNvSpPr/>
            <p:nvPr/>
          </p:nvSpPr>
          <p:spPr>
            <a:xfrm>
              <a:off x="679227" y="7181754"/>
              <a:ext cx="61594" cy="110489"/>
            </a:xfrm>
            <a:custGeom>
              <a:rect b="b" l="l" r="r" t="t"/>
              <a:pathLst>
                <a:path extrusionOk="0" h="110490" w="61595">
                  <a:moveTo>
                    <a:pt x="15240" y="109918"/>
                  </a:moveTo>
                  <a:lnTo>
                    <a:pt x="0" y="109918"/>
                  </a:lnTo>
                  <a:lnTo>
                    <a:pt x="0" y="0"/>
                  </a:lnTo>
                  <a:lnTo>
                    <a:pt x="61055" y="0"/>
                  </a:lnTo>
                  <a:lnTo>
                    <a:pt x="61055" y="12287"/>
                  </a:lnTo>
                  <a:lnTo>
                    <a:pt x="15240" y="12287"/>
                  </a:lnTo>
                  <a:lnTo>
                    <a:pt x="15240" y="48863"/>
                  </a:lnTo>
                  <a:lnTo>
                    <a:pt x="53435" y="48863"/>
                  </a:lnTo>
                  <a:lnTo>
                    <a:pt x="53435" y="59531"/>
                  </a:lnTo>
                  <a:lnTo>
                    <a:pt x="15240" y="59531"/>
                  </a:lnTo>
                  <a:lnTo>
                    <a:pt x="15240" y="10991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08" name="Google Shape;308;p20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763142" y="721080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9" name="Google Shape;309;p20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862393" y="720928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0" name="Google Shape;310;p20"/>
            <p:cNvSpPr/>
            <p:nvPr/>
          </p:nvSpPr>
          <p:spPr>
            <a:xfrm>
              <a:off x="953922" y="7181760"/>
              <a:ext cx="102870" cy="111760"/>
            </a:xfrm>
            <a:custGeom>
              <a:rect b="b" l="l" r="r" t="t"/>
              <a:pathLst>
                <a:path extrusionOk="0" h="111759" w="102869">
                  <a:moveTo>
                    <a:pt x="62585" y="94576"/>
                  </a:moveTo>
                  <a:lnTo>
                    <a:pt x="54864" y="99148"/>
                  </a:lnTo>
                  <a:lnTo>
                    <a:pt x="48768" y="100672"/>
                  </a:lnTo>
                  <a:lnTo>
                    <a:pt x="33528" y="100672"/>
                  </a:lnTo>
                  <a:lnTo>
                    <a:pt x="27432" y="97624"/>
                  </a:lnTo>
                  <a:lnTo>
                    <a:pt x="18288" y="85432"/>
                  </a:lnTo>
                  <a:lnTo>
                    <a:pt x="16764" y="79336"/>
                  </a:lnTo>
                  <a:lnTo>
                    <a:pt x="16764" y="61048"/>
                  </a:lnTo>
                  <a:lnTo>
                    <a:pt x="18288" y="53428"/>
                  </a:lnTo>
                  <a:lnTo>
                    <a:pt x="27432" y="41236"/>
                  </a:lnTo>
                  <a:lnTo>
                    <a:pt x="33528" y="38188"/>
                  </a:lnTo>
                  <a:lnTo>
                    <a:pt x="47244" y="38188"/>
                  </a:lnTo>
                  <a:lnTo>
                    <a:pt x="53340" y="39712"/>
                  </a:lnTo>
                  <a:lnTo>
                    <a:pt x="61061" y="42760"/>
                  </a:lnTo>
                  <a:lnTo>
                    <a:pt x="61061" y="30568"/>
                  </a:lnTo>
                  <a:lnTo>
                    <a:pt x="53340" y="29044"/>
                  </a:lnTo>
                  <a:lnTo>
                    <a:pt x="47244" y="27520"/>
                  </a:lnTo>
                  <a:lnTo>
                    <a:pt x="41148" y="27520"/>
                  </a:lnTo>
                  <a:lnTo>
                    <a:pt x="5791" y="44462"/>
                  </a:lnTo>
                  <a:lnTo>
                    <a:pt x="0" y="68668"/>
                  </a:lnTo>
                  <a:lnTo>
                    <a:pt x="596" y="77508"/>
                  </a:lnTo>
                  <a:lnTo>
                    <a:pt x="23241" y="108762"/>
                  </a:lnTo>
                  <a:lnTo>
                    <a:pt x="38100" y="111442"/>
                  </a:lnTo>
                  <a:lnTo>
                    <a:pt x="44196" y="111442"/>
                  </a:lnTo>
                  <a:lnTo>
                    <a:pt x="62585" y="108394"/>
                  </a:lnTo>
                  <a:lnTo>
                    <a:pt x="62585" y="94576"/>
                  </a:lnTo>
                  <a:close/>
                </a:path>
                <a:path extrusionOk="0" h="111759" w="102869">
                  <a:moveTo>
                    <a:pt x="102298" y="29057"/>
                  </a:moveTo>
                  <a:lnTo>
                    <a:pt x="87058" y="29057"/>
                  </a:lnTo>
                  <a:lnTo>
                    <a:pt x="87058" y="109918"/>
                  </a:lnTo>
                  <a:lnTo>
                    <a:pt x="102298" y="109918"/>
                  </a:lnTo>
                  <a:lnTo>
                    <a:pt x="102298" y="29057"/>
                  </a:lnTo>
                  <a:close/>
                </a:path>
                <a:path extrusionOk="0" h="111759" w="102869">
                  <a:moveTo>
                    <a:pt x="102298" y="0"/>
                  </a:moveTo>
                  <a:lnTo>
                    <a:pt x="87058" y="0"/>
                  </a:lnTo>
                  <a:lnTo>
                    <a:pt x="87058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11" name="Google Shape;311;p20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1082135" y="7209281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2" name="Google Shape;312;p20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1184433" y="7209281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3" name="Google Shape;313;p20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1276064" y="7209281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14" name="Google Shape;314;p20"/>
            <p:cNvSpPr/>
            <p:nvPr/>
          </p:nvSpPr>
          <p:spPr>
            <a:xfrm>
              <a:off x="1367599" y="7209281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849" y="69349"/>
                  </a:lnTo>
                  <a:lnTo>
                    <a:pt x="13573" y="71711"/>
                  </a:lnTo>
                  <a:lnTo>
                    <a:pt x="20011" y="72912"/>
                  </a:lnTo>
                  <a:lnTo>
                    <a:pt x="26003" y="73247"/>
                  </a:lnTo>
                  <a:lnTo>
                    <a:pt x="29051" y="73247"/>
                  </a:lnTo>
                  <a:lnTo>
                    <a:pt x="33623" y="71723"/>
                  </a:lnTo>
                  <a:lnTo>
                    <a:pt x="39719" y="65531"/>
                  </a:lnTo>
                  <a:lnTo>
                    <a:pt x="39719" y="56387"/>
                  </a:lnTo>
                  <a:lnTo>
                    <a:pt x="36671" y="51815"/>
                  </a:lnTo>
                  <a:lnTo>
                    <a:pt x="29051" y="48767"/>
                  </a:lnTo>
                  <a:lnTo>
                    <a:pt x="19907" y="45719"/>
                  </a:lnTo>
                  <a:lnTo>
                    <a:pt x="11613" y="40862"/>
                  </a:lnTo>
                  <a:lnTo>
                    <a:pt x="5345" y="35432"/>
                  </a:lnTo>
                  <a:lnTo>
                    <a:pt x="1382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3811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8383" y="13715"/>
                  </a:lnTo>
                  <a:lnTo>
                    <a:pt x="16859" y="15239"/>
                  </a:lnTo>
                  <a:lnTo>
                    <a:pt x="15335" y="18287"/>
                  </a:lnTo>
                  <a:lnTo>
                    <a:pt x="15335" y="25907"/>
                  </a:lnTo>
                  <a:lnTo>
                    <a:pt x="18383" y="28955"/>
                  </a:lnTo>
                  <a:lnTo>
                    <a:pt x="26003" y="32003"/>
                  </a:lnTo>
                  <a:lnTo>
                    <a:pt x="32099" y="35051"/>
                  </a:lnTo>
                  <a:lnTo>
                    <a:pt x="41243" y="38099"/>
                  </a:lnTo>
                  <a:lnTo>
                    <a:pt x="45815" y="42671"/>
                  </a:lnTo>
                  <a:lnTo>
                    <a:pt x="50387" y="45719"/>
                  </a:lnTo>
                  <a:lnTo>
                    <a:pt x="53435" y="50291"/>
                  </a:lnTo>
                  <a:lnTo>
                    <a:pt x="54959" y="54863"/>
                  </a:lnTo>
                  <a:lnTo>
                    <a:pt x="54959" y="67055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15" name="Google Shape;315;p20"/>
          <p:cNvPicPr preferRelativeResize="0"/>
          <p:nvPr/>
        </p:nvPicPr>
        <p:blipFill rotWithShape="1">
          <a:blip r:embed="rId89">
            <a:alphaModFix/>
          </a:blip>
          <a:srcRect b="0" l="0" r="0" t="0"/>
          <a:stretch/>
        </p:blipFill>
        <p:spPr>
          <a:xfrm>
            <a:off x="1526794" y="5107049"/>
            <a:ext cx="769238" cy="149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6" name="Google Shape;316;p20"/>
          <p:cNvGrpSpPr/>
          <p:nvPr/>
        </p:nvGrpSpPr>
        <p:grpSpPr>
          <a:xfrm>
            <a:off x="2367851" y="5101811"/>
            <a:ext cx="4623244" cy="147827"/>
            <a:chOff x="2333815" y="7168896"/>
            <a:chExt cx="4623244" cy="147827"/>
          </a:xfrm>
        </p:grpSpPr>
        <p:pic>
          <p:nvPicPr>
            <p:cNvPr id="317" name="Google Shape;317;p20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2333815" y="7178706"/>
              <a:ext cx="277748" cy="135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18" name="Google Shape;318;p20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2631948" y="7168896"/>
              <a:ext cx="4325111" cy="14782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19" name="Google Shape;319;p20"/>
          <p:cNvPicPr preferRelativeResize="0"/>
          <p:nvPr/>
        </p:nvPicPr>
        <p:blipFill rotWithShape="1">
          <a:blip r:embed="rId92">
            <a:alphaModFix/>
          </a:blip>
          <a:srcRect b="0" l="0" r="0" t="0"/>
          <a:stretch/>
        </p:blipFill>
        <p:spPr>
          <a:xfrm>
            <a:off x="706119" y="5315170"/>
            <a:ext cx="658367" cy="12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0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882904" y="5731222"/>
            <a:ext cx="3352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0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969772" y="5825711"/>
            <a:ext cx="22859" cy="19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20"/>
          <p:cNvPicPr preferRelativeResize="0"/>
          <p:nvPr/>
        </p:nvPicPr>
        <p:blipFill rotWithShape="1">
          <a:blip r:embed="rId95">
            <a:alphaModFix/>
          </a:blip>
          <a:srcRect b="0" l="0" r="0" t="0"/>
          <a:stretch/>
        </p:blipFill>
        <p:spPr>
          <a:xfrm>
            <a:off x="1052067" y="5725126"/>
            <a:ext cx="765048" cy="141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3" name="Google Shape;323;p20"/>
          <p:cNvGrpSpPr/>
          <p:nvPr/>
        </p:nvGrpSpPr>
        <p:grpSpPr>
          <a:xfrm>
            <a:off x="1879409" y="5726555"/>
            <a:ext cx="445675" cy="120491"/>
            <a:chOff x="1845373" y="7793640"/>
            <a:chExt cx="445675" cy="120491"/>
          </a:xfrm>
        </p:grpSpPr>
        <p:pic>
          <p:nvPicPr>
            <p:cNvPr id="324" name="Google Shape;324;p20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1845373" y="7828692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5" name="Google Shape;325;p20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984248" y="7828692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26" name="Google Shape;326;p20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2072735" y="7793640"/>
              <a:ext cx="73342" cy="12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7" name="Google Shape;327;p20"/>
            <p:cNvSpPr/>
            <p:nvPr/>
          </p:nvSpPr>
          <p:spPr>
            <a:xfrm>
              <a:off x="2178075" y="7801165"/>
              <a:ext cx="15240" cy="110489"/>
            </a:xfrm>
            <a:custGeom>
              <a:rect b="b" l="l" r="r" t="t"/>
              <a:pathLst>
                <a:path extrusionOk="0" h="110490" w="15239">
                  <a:moveTo>
                    <a:pt x="15240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57"/>
                  </a:lnTo>
                  <a:close/>
                </a:path>
                <a:path extrusionOk="0" h="110490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28" name="Google Shape;328;p20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2219325" y="7828692"/>
              <a:ext cx="71723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9" name="Google Shape;329;p20"/>
          <p:cNvGrpSpPr/>
          <p:nvPr/>
        </p:nvGrpSpPr>
        <p:grpSpPr>
          <a:xfrm>
            <a:off x="2389187" y="5726555"/>
            <a:ext cx="164877" cy="120491"/>
            <a:chOff x="2355151" y="7793640"/>
            <a:chExt cx="164877" cy="120491"/>
          </a:xfrm>
        </p:grpSpPr>
        <p:pic>
          <p:nvPicPr>
            <p:cNvPr id="330" name="Google Shape;330;p20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2355151" y="7793640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1" name="Google Shape;331;p20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2454306" y="7828692"/>
              <a:ext cx="65722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2" name="Google Shape;332;p20"/>
          <p:cNvGrpSpPr/>
          <p:nvPr/>
        </p:nvGrpSpPr>
        <p:grpSpPr>
          <a:xfrm>
            <a:off x="2630932" y="5726650"/>
            <a:ext cx="195326" cy="120682"/>
            <a:chOff x="2596896" y="7793735"/>
            <a:chExt cx="195326" cy="120682"/>
          </a:xfrm>
        </p:grpSpPr>
        <p:sp>
          <p:nvSpPr>
            <p:cNvPr id="333" name="Google Shape;333;p20"/>
            <p:cNvSpPr/>
            <p:nvPr/>
          </p:nvSpPr>
          <p:spPr>
            <a:xfrm>
              <a:off x="2596896" y="7793735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34" name="Google Shape;334;p20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2637472" y="7828692"/>
              <a:ext cx="7791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5" name="Google Shape;335;p20"/>
            <p:cNvSpPr/>
            <p:nvPr/>
          </p:nvSpPr>
          <p:spPr>
            <a:xfrm>
              <a:off x="2738247" y="7828692"/>
              <a:ext cx="53975" cy="85725"/>
            </a:xfrm>
            <a:custGeom>
              <a:rect b="b" l="l" r="r" t="t"/>
              <a:pathLst>
                <a:path extrusionOk="0" h="85725" w="53975">
                  <a:moveTo>
                    <a:pt x="33623" y="85439"/>
                  </a:moveTo>
                  <a:lnTo>
                    <a:pt x="16764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147" y="53435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1814"/>
                  </a:lnTo>
                  <a:lnTo>
                    <a:pt x="4762" y="36671"/>
                  </a:lnTo>
                  <a:lnTo>
                    <a:pt x="1166" y="30384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9812" y="0"/>
                  </a:lnTo>
                  <a:lnTo>
                    <a:pt x="32099" y="0"/>
                  </a:lnTo>
                  <a:lnTo>
                    <a:pt x="38195" y="1523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335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384" y="10667"/>
                  </a:lnTo>
                  <a:lnTo>
                    <a:pt x="15240" y="15335"/>
                  </a:lnTo>
                  <a:lnTo>
                    <a:pt x="13716" y="18383"/>
                  </a:lnTo>
                  <a:lnTo>
                    <a:pt x="13716" y="26003"/>
                  </a:lnTo>
                  <a:lnTo>
                    <a:pt x="18288" y="30575"/>
                  </a:lnTo>
                  <a:lnTo>
                    <a:pt x="24384" y="33623"/>
                  </a:lnTo>
                  <a:lnTo>
                    <a:pt x="32099" y="35147"/>
                  </a:lnTo>
                  <a:lnTo>
                    <a:pt x="39719" y="39719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1911" y="50387"/>
                  </a:lnTo>
                  <a:lnTo>
                    <a:pt x="53435" y="54959"/>
                  </a:lnTo>
                  <a:lnTo>
                    <a:pt x="53435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36" name="Google Shape;336;p20"/>
          <p:cNvGrpSpPr/>
          <p:nvPr/>
        </p:nvGrpSpPr>
        <p:grpSpPr>
          <a:xfrm>
            <a:off x="2891345" y="5726650"/>
            <a:ext cx="531494" cy="120682"/>
            <a:chOff x="2857309" y="7793735"/>
            <a:chExt cx="531494" cy="120682"/>
          </a:xfrm>
        </p:grpSpPr>
        <p:pic>
          <p:nvPicPr>
            <p:cNvPr id="337" name="Google Shape;337;p20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2857309" y="7828692"/>
              <a:ext cx="16030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8" name="Google Shape;338;p20"/>
            <p:cNvSpPr/>
            <p:nvPr/>
          </p:nvSpPr>
          <p:spPr>
            <a:xfrm>
              <a:off x="3038856" y="7793735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39" name="Google Shape;339;p20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3080194" y="7828692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0" name="Google Shape;340;p20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3183921" y="7828692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1" name="Google Shape;341;p20"/>
            <p:cNvSpPr/>
            <p:nvPr/>
          </p:nvSpPr>
          <p:spPr>
            <a:xfrm>
              <a:off x="3333559" y="7828692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483"/>
                  </a:lnTo>
                  <a:lnTo>
                    <a:pt x="36576" y="53435"/>
                  </a:lnTo>
                  <a:lnTo>
                    <a:pt x="28956" y="48863"/>
                  </a:lnTo>
                  <a:lnTo>
                    <a:pt x="19812" y="45815"/>
                  </a:lnTo>
                  <a:lnTo>
                    <a:pt x="11811" y="41814"/>
                  </a:lnTo>
                  <a:lnTo>
                    <a:pt x="6096" y="36671"/>
                  </a:lnTo>
                  <a:lnTo>
                    <a:pt x="2666" y="30384"/>
                  </a:lnTo>
                  <a:lnTo>
                    <a:pt x="1524" y="22955"/>
                  </a:lnTo>
                  <a:lnTo>
                    <a:pt x="1524" y="15335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3"/>
                  </a:lnTo>
                  <a:lnTo>
                    <a:pt x="45719" y="1523"/>
                  </a:lnTo>
                  <a:lnTo>
                    <a:pt x="48768" y="3047"/>
                  </a:lnTo>
                  <a:lnTo>
                    <a:pt x="48768" y="15335"/>
                  </a:lnTo>
                  <a:lnTo>
                    <a:pt x="41148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8288" y="13715"/>
                  </a:lnTo>
                  <a:lnTo>
                    <a:pt x="16764" y="15335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3528" y="35147"/>
                  </a:lnTo>
                  <a:lnTo>
                    <a:pt x="41148" y="39719"/>
                  </a:lnTo>
                  <a:lnTo>
                    <a:pt x="47244" y="42767"/>
                  </a:lnTo>
                  <a:lnTo>
                    <a:pt x="50292" y="45815"/>
                  </a:lnTo>
                  <a:lnTo>
                    <a:pt x="53339" y="50387"/>
                  </a:lnTo>
                  <a:lnTo>
                    <a:pt x="54864" y="54959"/>
                  </a:lnTo>
                  <a:lnTo>
                    <a:pt x="54864" y="67151"/>
                  </a:lnTo>
                  <a:lnTo>
                    <a:pt x="51816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342" name="Google Shape;342;p20"/>
          <p:cNvPicPr preferRelativeResize="0"/>
          <p:nvPr/>
        </p:nvPicPr>
        <p:blipFill rotWithShape="1">
          <a:blip r:embed="rId106">
            <a:alphaModFix/>
          </a:blip>
          <a:srcRect b="0" l="0" r="0" t="0"/>
          <a:stretch/>
        </p:blipFill>
        <p:spPr>
          <a:xfrm>
            <a:off x="872236" y="5976586"/>
            <a:ext cx="132587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/>
          <p:cNvPicPr preferRelativeResize="0"/>
          <p:nvPr/>
        </p:nvPicPr>
        <p:blipFill rotWithShape="1">
          <a:blip r:embed="rId107">
            <a:alphaModFix/>
          </a:blip>
          <a:srcRect b="0" l="0" r="0" t="0"/>
          <a:stretch/>
        </p:blipFill>
        <p:spPr>
          <a:xfrm>
            <a:off x="1058163" y="5972015"/>
            <a:ext cx="928091" cy="143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4" name="Google Shape;344;p20"/>
          <p:cNvGrpSpPr/>
          <p:nvPr/>
        </p:nvGrpSpPr>
        <p:grpSpPr>
          <a:xfrm>
            <a:off x="2064099" y="5973729"/>
            <a:ext cx="566261" cy="120491"/>
            <a:chOff x="2030063" y="8040814"/>
            <a:chExt cx="566261" cy="120491"/>
          </a:xfrm>
        </p:grpSpPr>
        <p:pic>
          <p:nvPicPr>
            <p:cNvPr id="345" name="Google Shape;345;p20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2030063" y="8077390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6" name="Google Shape;346;p20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2127694" y="8040814"/>
              <a:ext cx="6562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7" name="Google Shape;347;p20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2226945" y="8077390"/>
              <a:ext cx="112966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8" name="Google Shape;348;p20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2365920" y="8077390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49" name="Google Shape;349;p20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2460498" y="8077390"/>
              <a:ext cx="1358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0" name="Google Shape;350;p20"/>
          <p:cNvGrpSpPr/>
          <p:nvPr/>
        </p:nvGrpSpPr>
        <p:grpSpPr>
          <a:xfrm>
            <a:off x="2697511" y="5975253"/>
            <a:ext cx="166401" cy="118967"/>
            <a:chOff x="2663475" y="8042338"/>
            <a:chExt cx="166401" cy="118967"/>
          </a:xfrm>
        </p:grpSpPr>
        <p:pic>
          <p:nvPicPr>
            <p:cNvPr id="351" name="Google Shape;351;p20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2663475" y="8042338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52" name="Google Shape;352;p20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2762630" y="8077390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3" name="Google Shape;353;p20"/>
          <p:cNvGrpSpPr/>
          <p:nvPr/>
        </p:nvGrpSpPr>
        <p:grpSpPr>
          <a:xfrm>
            <a:off x="2931064" y="5973538"/>
            <a:ext cx="300609" cy="120682"/>
            <a:chOff x="2897028" y="8040623"/>
            <a:chExt cx="300609" cy="120682"/>
          </a:xfrm>
        </p:grpSpPr>
        <p:pic>
          <p:nvPicPr>
            <p:cNvPr id="354" name="Google Shape;354;p20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2897028" y="8040719"/>
              <a:ext cx="82391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5" name="Google Shape;355;p20"/>
            <p:cNvSpPr/>
            <p:nvPr/>
          </p:nvSpPr>
          <p:spPr>
            <a:xfrm>
              <a:off x="3011423" y="804062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56" name="Google Shape;356;p20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3052667" y="8077390"/>
              <a:ext cx="144970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57" name="Google Shape;357;p20"/>
          <p:cNvPicPr preferRelativeResize="0"/>
          <p:nvPr/>
        </p:nvPicPr>
        <p:blipFill rotWithShape="1">
          <a:blip r:embed="rId117">
            <a:alphaModFix/>
          </a:blip>
          <a:srcRect b="0" l="0" r="0" t="0"/>
          <a:stretch/>
        </p:blipFill>
        <p:spPr>
          <a:xfrm>
            <a:off x="875283" y="6224998"/>
            <a:ext cx="129539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20"/>
          <p:cNvPicPr preferRelativeResize="0"/>
          <p:nvPr/>
        </p:nvPicPr>
        <p:blipFill rotWithShape="1">
          <a:blip r:embed="rId118">
            <a:alphaModFix/>
          </a:blip>
          <a:srcRect b="0" l="0" r="0" t="0"/>
          <a:stretch/>
        </p:blipFill>
        <p:spPr>
          <a:xfrm>
            <a:off x="1064260" y="6220426"/>
            <a:ext cx="720829" cy="141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20"/>
          <p:cNvGrpSpPr/>
          <p:nvPr/>
        </p:nvGrpSpPr>
        <p:grpSpPr>
          <a:xfrm>
            <a:off x="1844262" y="6221950"/>
            <a:ext cx="372967" cy="120968"/>
            <a:chOff x="1810226" y="8289035"/>
            <a:chExt cx="372967" cy="120968"/>
          </a:xfrm>
        </p:grpSpPr>
        <p:pic>
          <p:nvPicPr>
            <p:cNvPr id="360" name="Google Shape;360;p20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1810226" y="8324563"/>
              <a:ext cx="16182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1" name="Google Shape;361;p20"/>
            <p:cNvSpPr/>
            <p:nvPr/>
          </p:nvSpPr>
          <p:spPr>
            <a:xfrm>
              <a:off x="1993391" y="8289035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62" name="Google Shape;362;p20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2034635" y="8324564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20"/>
            <p:cNvSpPr/>
            <p:nvPr/>
          </p:nvSpPr>
          <p:spPr>
            <a:xfrm>
              <a:off x="2136838" y="8324564"/>
              <a:ext cx="46355" cy="82550"/>
            </a:xfrm>
            <a:custGeom>
              <a:rect b="b" l="l" r="r" t="t"/>
              <a:pathLst>
                <a:path extrusionOk="0" h="82550" w="46355">
                  <a:moveTo>
                    <a:pt x="15335" y="82391"/>
                  </a:moveTo>
                  <a:lnTo>
                    <a:pt x="0" y="82391"/>
                  </a:lnTo>
                  <a:lnTo>
                    <a:pt x="0" y="1523"/>
                  </a:lnTo>
                  <a:lnTo>
                    <a:pt x="15335" y="1523"/>
                  </a:lnTo>
                  <a:lnTo>
                    <a:pt x="15335" y="16859"/>
                  </a:lnTo>
                  <a:lnTo>
                    <a:pt x="20216" y="9684"/>
                  </a:lnTo>
                  <a:lnTo>
                    <a:pt x="25812" y="4393"/>
                  </a:lnTo>
                  <a:lnTo>
                    <a:pt x="32265" y="1120"/>
                  </a:lnTo>
                  <a:lnTo>
                    <a:pt x="39719" y="0"/>
                  </a:lnTo>
                  <a:lnTo>
                    <a:pt x="45815" y="0"/>
                  </a:lnTo>
                  <a:lnTo>
                    <a:pt x="45815" y="13811"/>
                  </a:lnTo>
                  <a:lnTo>
                    <a:pt x="38195" y="13811"/>
                  </a:lnTo>
                  <a:lnTo>
                    <a:pt x="31622" y="14692"/>
                  </a:lnTo>
                  <a:lnTo>
                    <a:pt x="25622" y="17430"/>
                  </a:lnTo>
                  <a:lnTo>
                    <a:pt x="20193" y="22169"/>
                  </a:lnTo>
                  <a:lnTo>
                    <a:pt x="15335" y="29051"/>
                  </a:lnTo>
                  <a:lnTo>
                    <a:pt x="15335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64" name="Google Shape;364;p20"/>
          <p:cNvGrpSpPr/>
          <p:nvPr/>
        </p:nvGrpSpPr>
        <p:grpSpPr>
          <a:xfrm>
            <a:off x="2285365" y="6220902"/>
            <a:ext cx="283939" cy="122015"/>
            <a:chOff x="2251329" y="8287987"/>
            <a:chExt cx="283939" cy="122015"/>
          </a:xfrm>
        </p:grpSpPr>
        <p:pic>
          <p:nvPicPr>
            <p:cNvPr id="365" name="Google Shape;365;p20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2251329" y="8324564"/>
              <a:ext cx="112966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6" name="Google Shape;366;p20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2390203" y="8287987"/>
              <a:ext cx="145065" cy="122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7" name="Google Shape;367;p20"/>
          <p:cNvGrpSpPr/>
          <p:nvPr/>
        </p:nvGrpSpPr>
        <p:grpSpPr>
          <a:xfrm>
            <a:off x="2641028" y="6222426"/>
            <a:ext cx="514350" cy="149542"/>
            <a:chOff x="2606992" y="8289511"/>
            <a:chExt cx="514350" cy="149542"/>
          </a:xfrm>
        </p:grpSpPr>
        <p:pic>
          <p:nvPicPr>
            <p:cNvPr id="368" name="Google Shape;368;p20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2606992" y="8324563"/>
              <a:ext cx="73247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9" name="Google Shape;369;p20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2710815" y="8324563"/>
              <a:ext cx="13125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0" name="Google Shape;370;p20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2864929" y="8324563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1" name="Google Shape;371;p20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2955036" y="8289511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2" name="Google Shape;372;p20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3054191" y="8324564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3" name="Google Shape;373;p20"/>
          <p:cNvPicPr preferRelativeResize="0"/>
          <p:nvPr/>
        </p:nvPicPr>
        <p:blipFill rotWithShape="1">
          <a:blip r:embed="rId128">
            <a:alphaModFix/>
          </a:blip>
          <a:srcRect b="0" l="0" r="0" t="0"/>
          <a:stretch/>
        </p:blipFill>
        <p:spPr>
          <a:xfrm>
            <a:off x="867663" y="6476459"/>
            <a:ext cx="137160" cy="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0"/>
          <p:cNvPicPr preferRelativeResize="0"/>
          <p:nvPr/>
        </p:nvPicPr>
        <p:blipFill rotWithShape="1">
          <a:blip r:embed="rId129">
            <a:alphaModFix/>
          </a:blip>
          <a:srcRect b="0" l="0" r="0" t="0"/>
          <a:stretch/>
        </p:blipFill>
        <p:spPr>
          <a:xfrm>
            <a:off x="1064260" y="6468838"/>
            <a:ext cx="672050" cy="143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5" name="Google Shape;375;p20"/>
          <p:cNvGrpSpPr/>
          <p:nvPr/>
        </p:nvGrpSpPr>
        <p:grpSpPr>
          <a:xfrm>
            <a:off x="1799971" y="6470362"/>
            <a:ext cx="372427" cy="119729"/>
            <a:chOff x="1765935" y="8537447"/>
            <a:chExt cx="372427" cy="119729"/>
          </a:xfrm>
        </p:grpSpPr>
        <p:pic>
          <p:nvPicPr>
            <p:cNvPr id="376" name="Google Shape;376;p20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1765935" y="8573261"/>
              <a:ext cx="161829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7" name="Google Shape;377;p20"/>
            <p:cNvSpPr/>
            <p:nvPr/>
          </p:nvSpPr>
          <p:spPr>
            <a:xfrm>
              <a:off x="1949196" y="8537447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78" name="Google Shape;378;p20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1990344" y="8573261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9" name="Google Shape;379;p20"/>
            <p:cNvSpPr/>
            <p:nvPr/>
          </p:nvSpPr>
          <p:spPr>
            <a:xfrm>
              <a:off x="2092642" y="8573261"/>
              <a:ext cx="45720" cy="82550"/>
            </a:xfrm>
            <a:custGeom>
              <a:rect b="b" l="l" r="r" t="t"/>
              <a:pathLst>
                <a:path extrusionOk="0" h="82550" w="45719">
                  <a:moveTo>
                    <a:pt x="15240" y="82391"/>
                  </a:moveTo>
                  <a:lnTo>
                    <a:pt x="0" y="82391"/>
                  </a:lnTo>
                  <a:lnTo>
                    <a:pt x="0" y="1523"/>
                  </a:lnTo>
                  <a:lnTo>
                    <a:pt x="15240" y="1523"/>
                  </a:lnTo>
                  <a:lnTo>
                    <a:pt x="15240" y="16859"/>
                  </a:lnTo>
                  <a:lnTo>
                    <a:pt x="20145" y="9041"/>
                  </a:lnTo>
                  <a:lnTo>
                    <a:pt x="25908" y="3821"/>
                  </a:lnTo>
                  <a:lnTo>
                    <a:pt x="32813" y="906"/>
                  </a:lnTo>
                  <a:lnTo>
                    <a:pt x="41148" y="0"/>
                  </a:lnTo>
                  <a:lnTo>
                    <a:pt x="45719" y="0"/>
                  </a:lnTo>
                  <a:lnTo>
                    <a:pt x="45719" y="13811"/>
                  </a:lnTo>
                  <a:lnTo>
                    <a:pt x="42672" y="12287"/>
                  </a:lnTo>
                  <a:lnTo>
                    <a:pt x="38100" y="12287"/>
                  </a:lnTo>
                  <a:lnTo>
                    <a:pt x="31527" y="13406"/>
                  </a:lnTo>
                  <a:lnTo>
                    <a:pt x="25526" y="16668"/>
                  </a:lnTo>
                  <a:lnTo>
                    <a:pt x="20097" y="21931"/>
                  </a:lnTo>
                  <a:lnTo>
                    <a:pt x="15240" y="29051"/>
                  </a:lnTo>
                  <a:lnTo>
                    <a:pt x="15240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80" name="Google Shape;380;p20"/>
          <p:cNvGrpSpPr/>
          <p:nvPr/>
        </p:nvGrpSpPr>
        <p:grpSpPr>
          <a:xfrm>
            <a:off x="2241073" y="6469600"/>
            <a:ext cx="284480" cy="121031"/>
            <a:chOff x="2207037" y="8536685"/>
            <a:chExt cx="284480" cy="121031"/>
          </a:xfrm>
        </p:grpSpPr>
        <p:pic>
          <p:nvPicPr>
            <p:cNvPr id="381" name="Google Shape;381;p20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2207037" y="8573261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20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2346007" y="8536685"/>
              <a:ext cx="71723" cy="12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" name="Google Shape;383;p20"/>
            <p:cNvSpPr/>
            <p:nvPr/>
          </p:nvSpPr>
          <p:spPr>
            <a:xfrm>
              <a:off x="2437542" y="8573261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2099" y="83915"/>
                  </a:moveTo>
                  <a:lnTo>
                    <a:pt x="16764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597" y="68746"/>
                  </a:lnTo>
                  <a:lnTo>
                    <a:pt x="12775" y="71151"/>
                  </a:lnTo>
                  <a:lnTo>
                    <a:pt x="18685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103"/>
                  </a:lnTo>
                  <a:lnTo>
                    <a:pt x="39719" y="56483"/>
                  </a:lnTo>
                  <a:lnTo>
                    <a:pt x="35147" y="51911"/>
                  </a:lnTo>
                  <a:lnTo>
                    <a:pt x="27527" y="48863"/>
                  </a:lnTo>
                  <a:lnTo>
                    <a:pt x="18288" y="45815"/>
                  </a:lnTo>
                  <a:lnTo>
                    <a:pt x="10286" y="40957"/>
                  </a:lnTo>
                  <a:lnTo>
                    <a:pt x="4571" y="35528"/>
                  </a:lnTo>
                  <a:lnTo>
                    <a:pt x="1142" y="29527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1524" y="9239"/>
                  </a:lnTo>
                  <a:lnTo>
                    <a:pt x="7620" y="6095"/>
                  </a:lnTo>
                  <a:lnTo>
                    <a:pt x="12192" y="1523"/>
                  </a:lnTo>
                  <a:lnTo>
                    <a:pt x="18288" y="0"/>
                  </a:lnTo>
                  <a:lnTo>
                    <a:pt x="38195" y="0"/>
                  </a:lnTo>
                  <a:lnTo>
                    <a:pt x="44291" y="1523"/>
                  </a:lnTo>
                  <a:lnTo>
                    <a:pt x="47339" y="1523"/>
                  </a:lnTo>
                  <a:lnTo>
                    <a:pt x="47339" y="13811"/>
                  </a:lnTo>
                  <a:lnTo>
                    <a:pt x="39719" y="12287"/>
                  </a:lnTo>
                  <a:lnTo>
                    <a:pt x="33623" y="10763"/>
                  </a:lnTo>
                  <a:lnTo>
                    <a:pt x="24479" y="10763"/>
                  </a:lnTo>
                  <a:lnTo>
                    <a:pt x="19907" y="12287"/>
                  </a:lnTo>
                  <a:lnTo>
                    <a:pt x="18288" y="13811"/>
                  </a:lnTo>
                  <a:lnTo>
                    <a:pt x="15240" y="15335"/>
                  </a:lnTo>
                  <a:lnTo>
                    <a:pt x="13716" y="18383"/>
                  </a:lnTo>
                  <a:lnTo>
                    <a:pt x="13716" y="26003"/>
                  </a:lnTo>
                  <a:lnTo>
                    <a:pt x="16764" y="29051"/>
                  </a:lnTo>
                  <a:lnTo>
                    <a:pt x="39719" y="38195"/>
                  </a:lnTo>
                  <a:lnTo>
                    <a:pt x="45815" y="42767"/>
                  </a:lnTo>
                  <a:lnTo>
                    <a:pt x="51911" y="48863"/>
                  </a:lnTo>
                  <a:lnTo>
                    <a:pt x="53435" y="53435"/>
                  </a:lnTo>
                  <a:lnTo>
                    <a:pt x="53435" y="67151"/>
                  </a:lnTo>
                  <a:lnTo>
                    <a:pt x="50387" y="73247"/>
                  </a:lnTo>
                  <a:lnTo>
                    <a:pt x="45815" y="77819"/>
                  </a:lnTo>
                  <a:lnTo>
                    <a:pt x="39719" y="82391"/>
                  </a:lnTo>
                  <a:lnTo>
                    <a:pt x="32099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384" name="Google Shape;384;p20"/>
          <p:cNvGrpSpPr/>
          <p:nvPr/>
        </p:nvGrpSpPr>
        <p:grpSpPr>
          <a:xfrm>
            <a:off x="2602833" y="6475696"/>
            <a:ext cx="641127" cy="141923"/>
            <a:chOff x="2568797" y="8542781"/>
            <a:chExt cx="641127" cy="141923"/>
          </a:xfrm>
        </p:grpSpPr>
        <p:pic>
          <p:nvPicPr>
            <p:cNvPr id="385" name="Google Shape;385;p20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2568797" y="8573262"/>
              <a:ext cx="73247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20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2662052" y="8573261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7" name="Google Shape;387;p20"/>
            <p:cNvPicPr preferRelativeResize="0"/>
            <p:nvPr/>
          </p:nvPicPr>
          <p:blipFill rotWithShape="1">
            <a:blip r:embed="rId136">
              <a:alphaModFix/>
            </a:blip>
            <a:srcRect b="0" l="0" r="0" t="0"/>
            <a:stretch/>
          </p:blipFill>
          <p:spPr>
            <a:xfrm>
              <a:off x="2750439" y="8573262"/>
              <a:ext cx="71723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8" name="Google Shape;388;p20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2854261" y="857478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9" name="Google Shape;389;p20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2947421" y="8573261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0" name="Google Shape;390;p20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3040475" y="8542781"/>
              <a:ext cx="67151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20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3132105" y="8573261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92" name="Google Shape;392;p20"/>
          <p:cNvPicPr preferRelativeResize="0"/>
          <p:nvPr/>
        </p:nvPicPr>
        <p:blipFill rotWithShape="1">
          <a:blip r:embed="rId140">
            <a:alphaModFix/>
          </a:blip>
          <a:srcRect b="0" l="0" r="0" t="0"/>
          <a:stretch/>
        </p:blipFill>
        <p:spPr>
          <a:xfrm>
            <a:off x="878331" y="6724870"/>
            <a:ext cx="126491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0"/>
          <p:cNvPicPr preferRelativeResize="0"/>
          <p:nvPr/>
        </p:nvPicPr>
        <p:blipFill rotWithShape="1">
          <a:blip r:embed="rId141">
            <a:alphaModFix/>
          </a:blip>
          <a:srcRect b="0" l="0" r="0" t="0"/>
          <a:stretch/>
        </p:blipFill>
        <p:spPr>
          <a:xfrm>
            <a:off x="1058163" y="6717250"/>
            <a:ext cx="763523" cy="14173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4" name="Google Shape;394;p20"/>
          <p:cNvGrpSpPr/>
          <p:nvPr/>
        </p:nvGrpSpPr>
        <p:grpSpPr>
          <a:xfrm>
            <a:off x="1880933" y="6753350"/>
            <a:ext cx="392239" cy="85725"/>
            <a:chOff x="1846897" y="8820435"/>
            <a:chExt cx="392239" cy="85725"/>
          </a:xfrm>
        </p:grpSpPr>
        <p:sp>
          <p:nvSpPr>
            <p:cNvPr id="395" name="Google Shape;395;p20"/>
            <p:cNvSpPr/>
            <p:nvPr/>
          </p:nvSpPr>
          <p:spPr>
            <a:xfrm>
              <a:off x="1846897" y="8820435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33528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04" y="73247"/>
                  </a:lnTo>
                  <a:lnTo>
                    <a:pt x="35052" y="70199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483"/>
                  </a:lnTo>
                  <a:lnTo>
                    <a:pt x="35052" y="53435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1814"/>
                  </a:lnTo>
                  <a:lnTo>
                    <a:pt x="4762" y="36671"/>
                  </a:lnTo>
                  <a:lnTo>
                    <a:pt x="1166" y="30384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10763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8100" y="1523"/>
                  </a:lnTo>
                  <a:lnTo>
                    <a:pt x="45719" y="1523"/>
                  </a:lnTo>
                  <a:lnTo>
                    <a:pt x="48768" y="3047"/>
                  </a:lnTo>
                  <a:lnTo>
                    <a:pt x="48768" y="15335"/>
                  </a:lnTo>
                  <a:lnTo>
                    <a:pt x="39624" y="12287"/>
                  </a:lnTo>
                  <a:lnTo>
                    <a:pt x="33528" y="10763"/>
                  </a:lnTo>
                  <a:lnTo>
                    <a:pt x="24384" y="10763"/>
                  </a:lnTo>
                  <a:lnTo>
                    <a:pt x="15240" y="15335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2004" y="35147"/>
                  </a:lnTo>
                  <a:lnTo>
                    <a:pt x="39624" y="39719"/>
                  </a:lnTo>
                  <a:lnTo>
                    <a:pt x="45719" y="42767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624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396" name="Google Shape;396;p20"/>
            <p:cNvPicPr preferRelativeResize="0"/>
            <p:nvPr/>
          </p:nvPicPr>
          <p:blipFill rotWithShape="1">
            <a:blip r:embed="rId142">
              <a:alphaModFix/>
            </a:blip>
            <a:srcRect b="0" l="0" r="0" t="0"/>
            <a:stretch/>
          </p:blipFill>
          <p:spPr>
            <a:xfrm>
              <a:off x="1929288" y="8821959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7" name="Google Shape;397;p20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2028539" y="8820435"/>
              <a:ext cx="114395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8" name="Google Shape;398;p20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2167413" y="8820435"/>
              <a:ext cx="71723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99" name="Google Shape;399;p20"/>
          <p:cNvGrpSpPr/>
          <p:nvPr/>
        </p:nvGrpSpPr>
        <p:grpSpPr>
          <a:xfrm>
            <a:off x="2337276" y="6718298"/>
            <a:ext cx="164877" cy="120492"/>
            <a:chOff x="2303240" y="8785383"/>
            <a:chExt cx="164877" cy="120492"/>
          </a:xfrm>
        </p:grpSpPr>
        <p:pic>
          <p:nvPicPr>
            <p:cNvPr id="400" name="Google Shape;400;p20"/>
            <p:cNvPicPr preferRelativeResize="0"/>
            <p:nvPr/>
          </p:nvPicPr>
          <p:blipFill rotWithShape="1">
            <a:blip r:embed="rId145">
              <a:alphaModFix/>
            </a:blip>
            <a:srcRect b="0" l="0" r="0" t="0"/>
            <a:stretch/>
          </p:blipFill>
          <p:spPr>
            <a:xfrm>
              <a:off x="2303240" y="8785383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1" name="Google Shape;401;p20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2402490" y="8820436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2" name="Google Shape;402;p20"/>
          <p:cNvGrpSpPr/>
          <p:nvPr/>
        </p:nvGrpSpPr>
        <p:grpSpPr>
          <a:xfrm>
            <a:off x="2579116" y="6718774"/>
            <a:ext cx="196499" cy="120301"/>
            <a:chOff x="2545080" y="8785859"/>
            <a:chExt cx="196499" cy="120301"/>
          </a:xfrm>
        </p:grpSpPr>
        <p:sp>
          <p:nvSpPr>
            <p:cNvPr id="403" name="Google Shape;403;p20"/>
            <p:cNvSpPr/>
            <p:nvPr/>
          </p:nvSpPr>
          <p:spPr>
            <a:xfrm>
              <a:off x="2545080" y="8785859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04" name="Google Shape;404;p20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2585656" y="8820435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5" name="Google Shape;405;p20"/>
            <p:cNvSpPr/>
            <p:nvPr/>
          </p:nvSpPr>
          <p:spPr>
            <a:xfrm>
              <a:off x="2686335" y="8820435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33623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147" y="53435"/>
                  </a:lnTo>
                  <a:lnTo>
                    <a:pt x="27527" y="48863"/>
                  </a:lnTo>
                  <a:lnTo>
                    <a:pt x="19907" y="45815"/>
                  </a:lnTo>
                  <a:lnTo>
                    <a:pt x="10970" y="41814"/>
                  </a:lnTo>
                  <a:lnTo>
                    <a:pt x="4774" y="36671"/>
                  </a:lnTo>
                  <a:lnTo>
                    <a:pt x="1168" y="30384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10763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9907" y="0"/>
                  </a:lnTo>
                  <a:lnTo>
                    <a:pt x="32099" y="0"/>
                  </a:lnTo>
                  <a:lnTo>
                    <a:pt x="38195" y="1523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335"/>
                  </a:lnTo>
                  <a:lnTo>
                    <a:pt x="39719" y="12287"/>
                  </a:lnTo>
                  <a:lnTo>
                    <a:pt x="33623" y="10763"/>
                  </a:lnTo>
                  <a:lnTo>
                    <a:pt x="24479" y="10763"/>
                  </a:lnTo>
                  <a:lnTo>
                    <a:pt x="15240" y="15335"/>
                  </a:lnTo>
                  <a:lnTo>
                    <a:pt x="13716" y="18383"/>
                  </a:lnTo>
                  <a:lnTo>
                    <a:pt x="13716" y="26003"/>
                  </a:lnTo>
                  <a:lnTo>
                    <a:pt x="18288" y="30575"/>
                  </a:lnTo>
                  <a:lnTo>
                    <a:pt x="24479" y="33623"/>
                  </a:lnTo>
                  <a:lnTo>
                    <a:pt x="32099" y="35147"/>
                  </a:lnTo>
                  <a:lnTo>
                    <a:pt x="39719" y="39719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06" name="Google Shape;406;p20"/>
          <p:cNvGrpSpPr/>
          <p:nvPr/>
        </p:nvGrpSpPr>
        <p:grpSpPr>
          <a:xfrm>
            <a:off x="2839529" y="6718774"/>
            <a:ext cx="531399" cy="120301"/>
            <a:chOff x="2805493" y="8785859"/>
            <a:chExt cx="531399" cy="120301"/>
          </a:xfrm>
        </p:grpSpPr>
        <p:pic>
          <p:nvPicPr>
            <p:cNvPr id="407" name="Google Shape;407;p20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2805493" y="8820435"/>
              <a:ext cx="160210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8" name="Google Shape;408;p20"/>
            <p:cNvSpPr/>
            <p:nvPr/>
          </p:nvSpPr>
          <p:spPr>
            <a:xfrm>
              <a:off x="2987039" y="8785859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09" name="Google Shape;409;p20"/>
            <p:cNvPicPr preferRelativeResize="0"/>
            <p:nvPr/>
          </p:nvPicPr>
          <p:blipFill rotWithShape="1">
            <a:blip r:embed="rId149">
              <a:alphaModFix/>
            </a:blip>
            <a:srcRect b="0" l="0" r="0" t="0"/>
            <a:stretch/>
          </p:blipFill>
          <p:spPr>
            <a:xfrm>
              <a:off x="3028283" y="8820435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20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3132010" y="8820435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1" name="Google Shape;411;p20"/>
            <p:cNvSpPr/>
            <p:nvPr/>
          </p:nvSpPr>
          <p:spPr>
            <a:xfrm>
              <a:off x="3281648" y="8820435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6576" y="70199"/>
                  </a:lnTo>
                  <a:lnTo>
                    <a:pt x="39719" y="68675"/>
                  </a:lnTo>
                  <a:lnTo>
                    <a:pt x="39719" y="56483"/>
                  </a:lnTo>
                  <a:lnTo>
                    <a:pt x="36576" y="53435"/>
                  </a:lnTo>
                  <a:lnTo>
                    <a:pt x="28956" y="48863"/>
                  </a:lnTo>
                  <a:lnTo>
                    <a:pt x="19812" y="45815"/>
                  </a:lnTo>
                  <a:lnTo>
                    <a:pt x="11811" y="41814"/>
                  </a:lnTo>
                  <a:lnTo>
                    <a:pt x="6096" y="36671"/>
                  </a:lnTo>
                  <a:lnTo>
                    <a:pt x="2666" y="30384"/>
                  </a:lnTo>
                  <a:lnTo>
                    <a:pt x="1524" y="22955"/>
                  </a:lnTo>
                  <a:lnTo>
                    <a:pt x="1524" y="15335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719" y="1523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335"/>
                  </a:lnTo>
                  <a:lnTo>
                    <a:pt x="41243" y="12287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21336" y="12287"/>
                  </a:lnTo>
                  <a:lnTo>
                    <a:pt x="19812" y="13811"/>
                  </a:lnTo>
                  <a:lnTo>
                    <a:pt x="16764" y="15335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3528" y="35147"/>
                  </a:lnTo>
                  <a:lnTo>
                    <a:pt x="41243" y="39719"/>
                  </a:lnTo>
                  <a:lnTo>
                    <a:pt x="47339" y="42767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412" name="Google Shape;412;p20"/>
          <p:cNvPicPr preferRelativeResize="0"/>
          <p:nvPr/>
        </p:nvPicPr>
        <p:blipFill rotWithShape="1">
          <a:blip r:embed="rId151">
            <a:alphaModFix/>
          </a:blip>
          <a:srcRect b="0" l="0" r="0" t="0"/>
          <a:stretch/>
        </p:blipFill>
        <p:spPr>
          <a:xfrm>
            <a:off x="870711" y="6968711"/>
            <a:ext cx="134112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20"/>
          <p:cNvPicPr preferRelativeResize="0"/>
          <p:nvPr/>
        </p:nvPicPr>
        <p:blipFill rotWithShape="1">
          <a:blip r:embed="rId152">
            <a:alphaModFix/>
          </a:blip>
          <a:srcRect b="0" l="0" r="0" t="0"/>
          <a:stretch/>
        </p:blipFill>
        <p:spPr>
          <a:xfrm>
            <a:off x="1058163" y="6968711"/>
            <a:ext cx="1403600" cy="118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20"/>
          <p:cNvGrpSpPr/>
          <p:nvPr/>
        </p:nvGrpSpPr>
        <p:grpSpPr>
          <a:xfrm>
            <a:off x="2525013" y="6974527"/>
            <a:ext cx="711232" cy="111976"/>
            <a:chOff x="2490977" y="9041612"/>
            <a:chExt cx="711232" cy="111976"/>
          </a:xfrm>
        </p:grpSpPr>
        <p:sp>
          <p:nvSpPr>
            <p:cNvPr id="415" name="Google Shape;415;p20"/>
            <p:cNvSpPr/>
            <p:nvPr/>
          </p:nvSpPr>
          <p:spPr>
            <a:xfrm>
              <a:off x="2490977" y="9069133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623" y="83915"/>
                  </a:moveTo>
                  <a:lnTo>
                    <a:pt x="18288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7477" y="68746"/>
                  </a:lnTo>
                  <a:lnTo>
                    <a:pt x="14097" y="71151"/>
                  </a:lnTo>
                  <a:lnTo>
                    <a:pt x="20145" y="72699"/>
                  </a:lnTo>
                  <a:lnTo>
                    <a:pt x="25908" y="73247"/>
                  </a:lnTo>
                  <a:lnTo>
                    <a:pt x="30575" y="73247"/>
                  </a:lnTo>
                  <a:lnTo>
                    <a:pt x="36671" y="70199"/>
                  </a:lnTo>
                  <a:lnTo>
                    <a:pt x="39719" y="67151"/>
                  </a:lnTo>
                  <a:lnTo>
                    <a:pt x="39719" y="56483"/>
                  </a:lnTo>
                  <a:lnTo>
                    <a:pt x="36671" y="51911"/>
                  </a:lnTo>
                  <a:lnTo>
                    <a:pt x="29051" y="48863"/>
                  </a:lnTo>
                  <a:lnTo>
                    <a:pt x="19812" y="45815"/>
                  </a:lnTo>
                  <a:lnTo>
                    <a:pt x="11811" y="40957"/>
                  </a:lnTo>
                  <a:lnTo>
                    <a:pt x="6096" y="35528"/>
                  </a:lnTo>
                  <a:lnTo>
                    <a:pt x="2666" y="29527"/>
                  </a:lnTo>
                  <a:lnTo>
                    <a:pt x="1524" y="22955"/>
                  </a:lnTo>
                  <a:lnTo>
                    <a:pt x="1524" y="15335"/>
                  </a:lnTo>
                  <a:lnTo>
                    <a:pt x="3048" y="9239"/>
                  </a:lnTo>
                  <a:lnTo>
                    <a:pt x="9144" y="6191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1524"/>
                  </a:lnTo>
                  <a:lnTo>
                    <a:pt x="48863" y="13811"/>
                  </a:lnTo>
                  <a:lnTo>
                    <a:pt x="33623" y="10763"/>
                  </a:lnTo>
                  <a:lnTo>
                    <a:pt x="24384" y="10763"/>
                  </a:lnTo>
                  <a:lnTo>
                    <a:pt x="21336" y="12287"/>
                  </a:lnTo>
                  <a:lnTo>
                    <a:pt x="19812" y="13811"/>
                  </a:lnTo>
                  <a:lnTo>
                    <a:pt x="16764" y="15335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29051"/>
                  </a:lnTo>
                  <a:lnTo>
                    <a:pt x="41243" y="38195"/>
                  </a:lnTo>
                  <a:lnTo>
                    <a:pt x="47339" y="42767"/>
                  </a:lnTo>
                  <a:lnTo>
                    <a:pt x="53435" y="48863"/>
                  </a:lnTo>
                  <a:lnTo>
                    <a:pt x="54959" y="53435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16" name="Google Shape;416;p20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2568797" y="9069133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7" name="Google Shape;417;p20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2663475" y="9069133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20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2751963" y="9053893"/>
              <a:ext cx="129730" cy="9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9" name="Google Shape;419;p20"/>
            <p:cNvPicPr preferRelativeResize="0"/>
            <p:nvPr/>
          </p:nvPicPr>
          <p:blipFill rotWithShape="1">
            <a:blip r:embed="rId156">
              <a:alphaModFix/>
            </a:blip>
            <a:srcRect b="0" l="0" r="0" t="0"/>
            <a:stretch/>
          </p:blipFill>
          <p:spPr>
            <a:xfrm>
              <a:off x="2909220" y="906913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0" name="Google Shape;420;p20"/>
            <p:cNvSpPr/>
            <p:nvPr/>
          </p:nvSpPr>
          <p:spPr>
            <a:xfrm>
              <a:off x="3000743" y="9041612"/>
              <a:ext cx="102870" cy="111760"/>
            </a:xfrm>
            <a:custGeom>
              <a:rect b="b" l="l" r="r" t="t"/>
              <a:pathLst>
                <a:path extrusionOk="0" h="111759" w="102869">
                  <a:moveTo>
                    <a:pt x="62585" y="29044"/>
                  </a:moveTo>
                  <a:lnTo>
                    <a:pt x="53441" y="27520"/>
                  </a:lnTo>
                  <a:lnTo>
                    <a:pt x="41249" y="27520"/>
                  </a:lnTo>
                  <a:lnTo>
                    <a:pt x="5791" y="44335"/>
                  </a:lnTo>
                  <a:lnTo>
                    <a:pt x="0" y="68770"/>
                  </a:lnTo>
                  <a:lnTo>
                    <a:pt x="596" y="77609"/>
                  </a:lnTo>
                  <a:lnTo>
                    <a:pt x="23329" y="108775"/>
                  </a:lnTo>
                  <a:lnTo>
                    <a:pt x="38201" y="111442"/>
                  </a:lnTo>
                  <a:lnTo>
                    <a:pt x="45821" y="111442"/>
                  </a:lnTo>
                  <a:lnTo>
                    <a:pt x="53441" y="109918"/>
                  </a:lnTo>
                  <a:lnTo>
                    <a:pt x="62585" y="106870"/>
                  </a:lnTo>
                  <a:lnTo>
                    <a:pt x="62585" y="94678"/>
                  </a:lnTo>
                  <a:lnTo>
                    <a:pt x="54965" y="97726"/>
                  </a:lnTo>
                  <a:lnTo>
                    <a:pt x="48869" y="99250"/>
                  </a:lnTo>
                  <a:lnTo>
                    <a:pt x="35153" y="99250"/>
                  </a:lnTo>
                  <a:lnTo>
                    <a:pt x="29057" y="97726"/>
                  </a:lnTo>
                  <a:lnTo>
                    <a:pt x="24485" y="91630"/>
                  </a:lnTo>
                  <a:lnTo>
                    <a:pt x="18389" y="85534"/>
                  </a:lnTo>
                  <a:lnTo>
                    <a:pt x="16865" y="77914"/>
                  </a:lnTo>
                  <a:lnTo>
                    <a:pt x="16865" y="59626"/>
                  </a:lnTo>
                  <a:lnTo>
                    <a:pt x="18389" y="52006"/>
                  </a:lnTo>
                  <a:lnTo>
                    <a:pt x="22961" y="47434"/>
                  </a:lnTo>
                  <a:lnTo>
                    <a:pt x="27533" y="41338"/>
                  </a:lnTo>
                  <a:lnTo>
                    <a:pt x="33629" y="38290"/>
                  </a:lnTo>
                  <a:lnTo>
                    <a:pt x="47345" y="38290"/>
                  </a:lnTo>
                  <a:lnTo>
                    <a:pt x="53441" y="39814"/>
                  </a:lnTo>
                  <a:lnTo>
                    <a:pt x="62585" y="41338"/>
                  </a:lnTo>
                  <a:lnTo>
                    <a:pt x="62585" y="29044"/>
                  </a:lnTo>
                  <a:close/>
                </a:path>
                <a:path extrusionOk="0" h="111759" w="102869">
                  <a:moveTo>
                    <a:pt x="102298" y="29044"/>
                  </a:moveTo>
                  <a:lnTo>
                    <a:pt x="88582" y="29044"/>
                  </a:lnTo>
                  <a:lnTo>
                    <a:pt x="88582" y="109918"/>
                  </a:lnTo>
                  <a:lnTo>
                    <a:pt x="102298" y="109918"/>
                  </a:lnTo>
                  <a:lnTo>
                    <a:pt x="102298" y="29044"/>
                  </a:lnTo>
                  <a:close/>
                </a:path>
                <a:path extrusionOk="0" h="111759" w="102869">
                  <a:moveTo>
                    <a:pt x="102298" y="0"/>
                  </a:moveTo>
                  <a:lnTo>
                    <a:pt x="88582" y="0"/>
                  </a:lnTo>
                  <a:lnTo>
                    <a:pt x="88582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21" name="Google Shape;421;p20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3128962" y="9069133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22" name="Google Shape;422;p20"/>
          <p:cNvPicPr preferRelativeResize="0"/>
          <p:nvPr/>
        </p:nvPicPr>
        <p:blipFill rotWithShape="1">
          <a:blip r:embed="rId158">
            <a:alphaModFix/>
          </a:blip>
          <a:srcRect b="0" l="0" r="0" t="0"/>
          <a:stretch/>
        </p:blipFill>
        <p:spPr>
          <a:xfrm>
            <a:off x="3290912" y="6962615"/>
            <a:ext cx="3303943" cy="153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3" name="Google Shape;423;p20"/>
          <p:cNvGrpSpPr/>
          <p:nvPr/>
        </p:nvGrpSpPr>
        <p:grpSpPr>
          <a:xfrm>
            <a:off x="713263" y="7365141"/>
            <a:ext cx="743616" cy="111982"/>
            <a:chOff x="679227" y="9432226"/>
            <a:chExt cx="743616" cy="111982"/>
          </a:xfrm>
        </p:grpSpPr>
        <p:sp>
          <p:nvSpPr>
            <p:cNvPr id="424" name="Google Shape;424;p20"/>
            <p:cNvSpPr/>
            <p:nvPr/>
          </p:nvSpPr>
          <p:spPr>
            <a:xfrm>
              <a:off x="679227" y="9432226"/>
              <a:ext cx="61594" cy="110489"/>
            </a:xfrm>
            <a:custGeom>
              <a:rect b="b" l="l" r="r" t="t"/>
              <a:pathLst>
                <a:path extrusionOk="0" h="110490" w="61595">
                  <a:moveTo>
                    <a:pt x="15240" y="109918"/>
                  </a:moveTo>
                  <a:lnTo>
                    <a:pt x="0" y="109918"/>
                  </a:lnTo>
                  <a:lnTo>
                    <a:pt x="0" y="0"/>
                  </a:lnTo>
                  <a:lnTo>
                    <a:pt x="61055" y="0"/>
                  </a:lnTo>
                  <a:lnTo>
                    <a:pt x="61055" y="12287"/>
                  </a:lnTo>
                  <a:lnTo>
                    <a:pt x="15240" y="12287"/>
                  </a:lnTo>
                  <a:lnTo>
                    <a:pt x="15240" y="48863"/>
                  </a:lnTo>
                  <a:lnTo>
                    <a:pt x="53435" y="48863"/>
                  </a:lnTo>
                  <a:lnTo>
                    <a:pt x="53435" y="59531"/>
                  </a:lnTo>
                  <a:lnTo>
                    <a:pt x="15240" y="59531"/>
                  </a:lnTo>
                  <a:lnTo>
                    <a:pt x="15240" y="10991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25" name="Google Shape;425;p20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763142" y="9461277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6" name="Google Shape;426;p20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862393" y="9459753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7" name="Google Shape;427;p20"/>
            <p:cNvSpPr/>
            <p:nvPr/>
          </p:nvSpPr>
          <p:spPr>
            <a:xfrm>
              <a:off x="953922" y="9432226"/>
              <a:ext cx="102870" cy="111760"/>
            </a:xfrm>
            <a:custGeom>
              <a:rect b="b" l="l" r="r" t="t"/>
              <a:pathLst>
                <a:path extrusionOk="0" h="111759" w="102869">
                  <a:moveTo>
                    <a:pt x="62585" y="94589"/>
                  </a:moveTo>
                  <a:lnTo>
                    <a:pt x="54864" y="99161"/>
                  </a:lnTo>
                  <a:lnTo>
                    <a:pt x="48768" y="100685"/>
                  </a:lnTo>
                  <a:lnTo>
                    <a:pt x="33528" y="100685"/>
                  </a:lnTo>
                  <a:lnTo>
                    <a:pt x="27432" y="97637"/>
                  </a:lnTo>
                  <a:lnTo>
                    <a:pt x="18288" y="85445"/>
                  </a:lnTo>
                  <a:lnTo>
                    <a:pt x="16764" y="79349"/>
                  </a:lnTo>
                  <a:lnTo>
                    <a:pt x="16764" y="61061"/>
                  </a:lnTo>
                  <a:lnTo>
                    <a:pt x="18288" y="53441"/>
                  </a:lnTo>
                  <a:lnTo>
                    <a:pt x="27432" y="41249"/>
                  </a:lnTo>
                  <a:lnTo>
                    <a:pt x="33528" y="38201"/>
                  </a:lnTo>
                  <a:lnTo>
                    <a:pt x="47244" y="38201"/>
                  </a:lnTo>
                  <a:lnTo>
                    <a:pt x="53340" y="39725"/>
                  </a:lnTo>
                  <a:lnTo>
                    <a:pt x="61061" y="42773"/>
                  </a:lnTo>
                  <a:lnTo>
                    <a:pt x="61061" y="30581"/>
                  </a:lnTo>
                  <a:lnTo>
                    <a:pt x="53340" y="29057"/>
                  </a:lnTo>
                  <a:lnTo>
                    <a:pt x="47244" y="27533"/>
                  </a:lnTo>
                  <a:lnTo>
                    <a:pt x="41148" y="27533"/>
                  </a:lnTo>
                  <a:lnTo>
                    <a:pt x="5791" y="44462"/>
                  </a:lnTo>
                  <a:lnTo>
                    <a:pt x="0" y="68681"/>
                  </a:lnTo>
                  <a:lnTo>
                    <a:pt x="596" y="77520"/>
                  </a:lnTo>
                  <a:lnTo>
                    <a:pt x="23241" y="108775"/>
                  </a:lnTo>
                  <a:lnTo>
                    <a:pt x="38100" y="111455"/>
                  </a:lnTo>
                  <a:lnTo>
                    <a:pt x="44196" y="111455"/>
                  </a:lnTo>
                  <a:lnTo>
                    <a:pt x="62585" y="108407"/>
                  </a:lnTo>
                  <a:lnTo>
                    <a:pt x="62585" y="94589"/>
                  </a:lnTo>
                  <a:close/>
                </a:path>
                <a:path extrusionOk="0" h="111759" w="102869">
                  <a:moveTo>
                    <a:pt x="102298" y="29057"/>
                  </a:moveTo>
                  <a:lnTo>
                    <a:pt x="87058" y="29057"/>
                  </a:lnTo>
                  <a:lnTo>
                    <a:pt x="87058" y="109918"/>
                  </a:lnTo>
                  <a:lnTo>
                    <a:pt x="102298" y="109918"/>
                  </a:lnTo>
                  <a:lnTo>
                    <a:pt x="102298" y="29057"/>
                  </a:lnTo>
                  <a:close/>
                </a:path>
                <a:path extrusionOk="0" h="111759" w="102869">
                  <a:moveTo>
                    <a:pt x="102298" y="0"/>
                  </a:moveTo>
                  <a:lnTo>
                    <a:pt x="87058" y="0"/>
                  </a:lnTo>
                  <a:lnTo>
                    <a:pt x="87058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28" name="Google Shape;428;p20"/>
            <p:cNvPicPr preferRelativeResize="0"/>
            <p:nvPr/>
          </p:nvPicPr>
          <p:blipFill rotWithShape="1">
            <a:blip r:embed="rId160">
              <a:alphaModFix/>
            </a:blip>
            <a:srcRect b="0" l="0" r="0" t="0"/>
            <a:stretch/>
          </p:blipFill>
          <p:spPr>
            <a:xfrm>
              <a:off x="1082135" y="9459754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9" name="Google Shape;429;p20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1184433" y="945975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0" name="Google Shape;430;p20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1276064" y="9459753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1" name="Google Shape;431;p20"/>
            <p:cNvSpPr/>
            <p:nvPr/>
          </p:nvSpPr>
          <p:spPr>
            <a:xfrm>
              <a:off x="1367599" y="9459753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6849" y="69349"/>
                  </a:lnTo>
                  <a:lnTo>
                    <a:pt x="13573" y="71711"/>
                  </a:lnTo>
                  <a:lnTo>
                    <a:pt x="20011" y="72912"/>
                  </a:lnTo>
                  <a:lnTo>
                    <a:pt x="26003" y="73247"/>
                  </a:lnTo>
                  <a:lnTo>
                    <a:pt x="29051" y="73247"/>
                  </a:lnTo>
                  <a:lnTo>
                    <a:pt x="33623" y="71723"/>
                  </a:lnTo>
                  <a:lnTo>
                    <a:pt x="39719" y="65532"/>
                  </a:lnTo>
                  <a:lnTo>
                    <a:pt x="39719" y="56388"/>
                  </a:lnTo>
                  <a:lnTo>
                    <a:pt x="36671" y="51816"/>
                  </a:lnTo>
                  <a:lnTo>
                    <a:pt x="29051" y="48768"/>
                  </a:lnTo>
                  <a:lnTo>
                    <a:pt x="19907" y="45720"/>
                  </a:lnTo>
                  <a:lnTo>
                    <a:pt x="11613" y="40862"/>
                  </a:lnTo>
                  <a:lnTo>
                    <a:pt x="5345" y="35433"/>
                  </a:lnTo>
                  <a:lnTo>
                    <a:pt x="1382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811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8383" y="13716"/>
                  </a:lnTo>
                  <a:lnTo>
                    <a:pt x="16859" y="15240"/>
                  </a:lnTo>
                  <a:lnTo>
                    <a:pt x="15335" y="18288"/>
                  </a:lnTo>
                  <a:lnTo>
                    <a:pt x="15335" y="25908"/>
                  </a:lnTo>
                  <a:lnTo>
                    <a:pt x="18383" y="28956"/>
                  </a:lnTo>
                  <a:lnTo>
                    <a:pt x="26003" y="32004"/>
                  </a:lnTo>
                  <a:lnTo>
                    <a:pt x="32099" y="35052"/>
                  </a:lnTo>
                  <a:lnTo>
                    <a:pt x="41243" y="38100"/>
                  </a:lnTo>
                  <a:lnTo>
                    <a:pt x="45815" y="42672"/>
                  </a:lnTo>
                  <a:lnTo>
                    <a:pt x="50387" y="4572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056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32" name="Google Shape;432;p20"/>
          <p:cNvGrpSpPr/>
          <p:nvPr/>
        </p:nvGrpSpPr>
        <p:grpSpPr>
          <a:xfrm>
            <a:off x="1526794" y="7357331"/>
            <a:ext cx="684339" cy="119792"/>
            <a:chOff x="1492758" y="9424416"/>
            <a:chExt cx="684339" cy="119792"/>
          </a:xfrm>
        </p:grpSpPr>
        <p:pic>
          <p:nvPicPr>
            <p:cNvPr id="433" name="Google Shape;433;p20"/>
            <p:cNvPicPr preferRelativeResize="0"/>
            <p:nvPr/>
          </p:nvPicPr>
          <p:blipFill rotWithShape="1">
            <a:blip r:embed="rId163">
              <a:alphaModFix/>
            </a:blip>
            <a:srcRect b="0" l="0" r="0" t="0"/>
            <a:stretch/>
          </p:blipFill>
          <p:spPr>
            <a:xfrm>
              <a:off x="1492758" y="9459753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20"/>
            <p:cNvSpPr/>
            <p:nvPr/>
          </p:nvSpPr>
          <p:spPr>
            <a:xfrm>
              <a:off x="1584293" y="9459753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623" y="83915"/>
                  </a:moveTo>
                  <a:lnTo>
                    <a:pt x="26003" y="83915"/>
                  </a:lnTo>
                  <a:lnTo>
                    <a:pt x="20239" y="83629"/>
                  </a:lnTo>
                  <a:lnTo>
                    <a:pt x="14180" y="82772"/>
                  </a:lnTo>
                  <a:lnTo>
                    <a:pt x="7532" y="81343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7532" y="69389"/>
                  </a:lnTo>
                  <a:lnTo>
                    <a:pt x="14180" y="71723"/>
                  </a:lnTo>
                  <a:lnTo>
                    <a:pt x="20239" y="72913"/>
                  </a:lnTo>
                  <a:lnTo>
                    <a:pt x="26003" y="73247"/>
                  </a:lnTo>
                  <a:lnTo>
                    <a:pt x="30575" y="73247"/>
                  </a:lnTo>
                  <a:lnTo>
                    <a:pt x="36671" y="70199"/>
                  </a:lnTo>
                  <a:lnTo>
                    <a:pt x="41243" y="65627"/>
                  </a:lnTo>
                  <a:lnTo>
                    <a:pt x="41243" y="56483"/>
                  </a:lnTo>
                  <a:lnTo>
                    <a:pt x="36671" y="51911"/>
                  </a:lnTo>
                  <a:lnTo>
                    <a:pt x="29051" y="48863"/>
                  </a:lnTo>
                  <a:lnTo>
                    <a:pt x="19907" y="45815"/>
                  </a:lnTo>
                  <a:lnTo>
                    <a:pt x="11906" y="40956"/>
                  </a:lnTo>
                  <a:lnTo>
                    <a:pt x="6191" y="35516"/>
                  </a:lnTo>
                  <a:lnTo>
                    <a:pt x="2762" y="29487"/>
                  </a:lnTo>
                  <a:lnTo>
                    <a:pt x="1619" y="22860"/>
                  </a:lnTo>
                  <a:lnTo>
                    <a:pt x="1619" y="15240"/>
                  </a:lnTo>
                  <a:lnTo>
                    <a:pt x="3143" y="10668"/>
                  </a:lnTo>
                  <a:lnTo>
                    <a:pt x="9239" y="6096"/>
                  </a:lnTo>
                  <a:lnTo>
                    <a:pt x="13811" y="1524"/>
                  </a:lnTo>
                  <a:lnTo>
                    <a:pt x="19907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243" y="12192"/>
                  </a:lnTo>
                  <a:lnTo>
                    <a:pt x="33623" y="10668"/>
                  </a:lnTo>
                  <a:lnTo>
                    <a:pt x="26003" y="10668"/>
                  </a:lnTo>
                  <a:lnTo>
                    <a:pt x="21431" y="12192"/>
                  </a:lnTo>
                  <a:lnTo>
                    <a:pt x="19907" y="13716"/>
                  </a:lnTo>
                  <a:lnTo>
                    <a:pt x="16859" y="15240"/>
                  </a:lnTo>
                  <a:lnTo>
                    <a:pt x="15335" y="18288"/>
                  </a:lnTo>
                  <a:lnTo>
                    <a:pt x="15335" y="26003"/>
                  </a:lnTo>
                  <a:lnTo>
                    <a:pt x="18383" y="29051"/>
                  </a:lnTo>
                  <a:lnTo>
                    <a:pt x="41243" y="38195"/>
                  </a:lnTo>
                  <a:lnTo>
                    <a:pt x="47339" y="42767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35" name="Google Shape;435;p20"/>
            <p:cNvPicPr preferRelativeResize="0"/>
            <p:nvPr/>
          </p:nvPicPr>
          <p:blipFill rotWithShape="1">
            <a:blip r:embed="rId164">
              <a:alphaModFix/>
            </a:blip>
            <a:srcRect b="0" l="0" r="0" t="0"/>
            <a:stretch/>
          </p:blipFill>
          <p:spPr>
            <a:xfrm>
              <a:off x="1662207" y="9459754"/>
              <a:ext cx="154114" cy="84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6" name="Google Shape;436;p20"/>
            <p:cNvSpPr/>
            <p:nvPr/>
          </p:nvSpPr>
          <p:spPr>
            <a:xfrm>
              <a:off x="1837944" y="9424416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37" name="Google Shape;437;p20"/>
            <p:cNvPicPr preferRelativeResize="0"/>
            <p:nvPr/>
          </p:nvPicPr>
          <p:blipFill rotWithShape="1">
            <a:blip r:embed="rId165">
              <a:alphaModFix/>
            </a:blip>
            <a:srcRect b="0" l="0" r="0" t="0"/>
            <a:stretch/>
          </p:blipFill>
          <p:spPr>
            <a:xfrm>
              <a:off x="1877377" y="9459753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38" name="Google Shape;438;p20"/>
            <p:cNvPicPr preferRelativeResize="0"/>
            <p:nvPr/>
          </p:nvPicPr>
          <p:blipFill rotWithShape="1">
            <a:blip r:embed="rId166">
              <a:alphaModFix/>
            </a:blip>
            <a:srcRect b="0" l="0" r="0" t="0"/>
            <a:stretch/>
          </p:blipFill>
          <p:spPr>
            <a:xfrm>
              <a:off x="1972055" y="9459753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9" name="Google Shape;439;p20"/>
            <p:cNvSpPr/>
            <p:nvPr/>
          </p:nvSpPr>
          <p:spPr>
            <a:xfrm>
              <a:off x="2123122" y="9459753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2099" y="83915"/>
                  </a:moveTo>
                  <a:lnTo>
                    <a:pt x="16764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597" y="69389"/>
                  </a:lnTo>
                  <a:lnTo>
                    <a:pt x="12775" y="71723"/>
                  </a:lnTo>
                  <a:lnTo>
                    <a:pt x="18685" y="72913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147" y="51911"/>
                  </a:lnTo>
                  <a:lnTo>
                    <a:pt x="27527" y="48863"/>
                  </a:lnTo>
                  <a:lnTo>
                    <a:pt x="18288" y="45815"/>
                  </a:lnTo>
                  <a:lnTo>
                    <a:pt x="10286" y="40956"/>
                  </a:lnTo>
                  <a:lnTo>
                    <a:pt x="4571" y="35516"/>
                  </a:lnTo>
                  <a:lnTo>
                    <a:pt x="1142" y="29487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12192" y="1524"/>
                  </a:lnTo>
                  <a:lnTo>
                    <a:pt x="19812" y="0"/>
                  </a:lnTo>
                  <a:lnTo>
                    <a:pt x="38195" y="0"/>
                  </a:lnTo>
                  <a:lnTo>
                    <a:pt x="44291" y="1524"/>
                  </a:lnTo>
                  <a:lnTo>
                    <a:pt x="47339" y="3048"/>
                  </a:lnTo>
                  <a:lnTo>
                    <a:pt x="47339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9812" y="12192"/>
                  </a:lnTo>
                  <a:lnTo>
                    <a:pt x="18288" y="13716"/>
                  </a:lnTo>
                  <a:lnTo>
                    <a:pt x="15240" y="15240"/>
                  </a:lnTo>
                  <a:lnTo>
                    <a:pt x="13716" y="18288"/>
                  </a:lnTo>
                  <a:lnTo>
                    <a:pt x="13716" y="26003"/>
                  </a:lnTo>
                  <a:lnTo>
                    <a:pt x="18288" y="29051"/>
                  </a:lnTo>
                  <a:lnTo>
                    <a:pt x="24479" y="32099"/>
                  </a:lnTo>
                  <a:lnTo>
                    <a:pt x="39719" y="38195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1911" y="50387"/>
                  </a:lnTo>
                  <a:lnTo>
                    <a:pt x="53435" y="54959"/>
                  </a:lnTo>
                  <a:lnTo>
                    <a:pt x="53435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2099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440" name="Google Shape;440;p20"/>
          <p:cNvGrpSpPr/>
          <p:nvPr/>
        </p:nvGrpSpPr>
        <p:grpSpPr>
          <a:xfrm>
            <a:off x="2280793" y="7352759"/>
            <a:ext cx="4660010" cy="146303"/>
            <a:chOff x="2246757" y="9419844"/>
            <a:chExt cx="4660010" cy="146303"/>
          </a:xfrm>
        </p:grpSpPr>
        <p:pic>
          <p:nvPicPr>
            <p:cNvPr id="441" name="Google Shape;441;p20"/>
            <p:cNvPicPr preferRelativeResize="0"/>
            <p:nvPr/>
          </p:nvPicPr>
          <p:blipFill rotWithShape="1">
            <a:blip r:embed="rId167">
              <a:alphaModFix/>
            </a:blip>
            <a:srcRect b="0" l="0" r="0" t="0"/>
            <a:stretch/>
          </p:blipFill>
          <p:spPr>
            <a:xfrm>
              <a:off x="2246757" y="9429274"/>
              <a:ext cx="67151" cy="115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2" name="Google Shape;442;p20"/>
            <p:cNvPicPr preferRelativeResize="0"/>
            <p:nvPr/>
          </p:nvPicPr>
          <p:blipFill rotWithShape="1">
            <a:blip r:embed="rId168">
              <a:alphaModFix/>
            </a:blip>
            <a:srcRect b="0" l="0" r="0" t="0"/>
            <a:stretch/>
          </p:blipFill>
          <p:spPr>
            <a:xfrm>
              <a:off x="2333815" y="9429274"/>
              <a:ext cx="192309" cy="1357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43" name="Google Shape;443;p20"/>
            <p:cNvPicPr preferRelativeResize="0"/>
            <p:nvPr/>
          </p:nvPicPr>
          <p:blipFill rotWithShape="1">
            <a:blip r:embed="rId169">
              <a:alphaModFix/>
            </a:blip>
            <a:srcRect b="0" l="0" r="0" t="0"/>
            <a:stretch/>
          </p:blipFill>
          <p:spPr>
            <a:xfrm>
              <a:off x="2546603" y="9419844"/>
              <a:ext cx="4360164" cy="14630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8" name="Google Shape;448;p21"/>
          <p:cNvGraphicFramePr/>
          <p:nvPr/>
        </p:nvGraphicFramePr>
        <p:xfrm>
          <a:off x="731520" y="261823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{A9E45030-AD36-4EE6-8BB7-AFF2B83B84F9}</a:tableStyleId>
              </a:tblPr>
              <a:tblGrid>
                <a:gridCol w="963300"/>
                <a:gridCol w="1402075"/>
                <a:gridCol w="3061975"/>
                <a:gridCol w="573400"/>
                <a:gridCol w="524500"/>
              </a:tblGrid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49" name="Google Shape;449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8868" y="426719"/>
            <a:ext cx="3352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5736" y="519684"/>
            <a:ext cx="24384" cy="2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30224" y="419100"/>
            <a:ext cx="2368291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8200" y="673608"/>
            <a:ext cx="132587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30224" y="669036"/>
            <a:ext cx="2343907" cy="14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41247" y="920495"/>
            <a:ext cx="129539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30224" y="915924"/>
            <a:ext cx="513587" cy="143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56" name="Google Shape;456;p21"/>
          <p:cNvGrpSpPr/>
          <p:nvPr/>
        </p:nvGrpSpPr>
        <p:grpSpPr>
          <a:xfrm>
            <a:off x="1605724" y="926115"/>
            <a:ext cx="454818" cy="111443"/>
            <a:chOff x="1605724" y="926115"/>
            <a:chExt cx="454818" cy="111443"/>
          </a:xfrm>
        </p:grpSpPr>
        <p:pic>
          <p:nvPicPr>
            <p:cNvPr id="457" name="Google Shape;457;p21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605724" y="926115"/>
              <a:ext cx="219741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Google Shape;458;p21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848421" y="953643"/>
              <a:ext cx="212121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9" name="Google Shape;459;p2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123022" y="915924"/>
            <a:ext cx="2421545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1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833627" y="1171956"/>
            <a:ext cx="137160" cy="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1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1030224" y="1164336"/>
            <a:ext cx="1389887" cy="143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2" name="Google Shape;462;p21"/>
          <p:cNvGrpSpPr/>
          <p:nvPr/>
        </p:nvGrpSpPr>
        <p:grpSpPr>
          <a:xfrm>
            <a:off x="2485643" y="1165860"/>
            <a:ext cx="611315" cy="149351"/>
            <a:chOff x="2485643" y="1165860"/>
            <a:chExt cx="611315" cy="149351"/>
          </a:xfrm>
        </p:grpSpPr>
        <p:sp>
          <p:nvSpPr>
            <p:cNvPr id="463" name="Google Shape;463;p21"/>
            <p:cNvSpPr/>
            <p:nvPr/>
          </p:nvSpPr>
          <p:spPr>
            <a:xfrm>
              <a:off x="2485643" y="1165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64" name="Google Shape;464;p21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524601" y="1200816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21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628328" y="1200816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21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19959" y="1200816"/>
              <a:ext cx="73247" cy="114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21"/>
            <p:cNvSpPr/>
            <p:nvPr/>
          </p:nvSpPr>
          <p:spPr>
            <a:xfrm>
              <a:off x="2825203" y="1173301"/>
              <a:ext cx="82550" cy="113030"/>
            </a:xfrm>
            <a:custGeom>
              <a:rect b="b" l="l" r="r" t="t"/>
              <a:pathLst>
                <a:path extrusionOk="0" h="113030" w="82550">
                  <a:moveTo>
                    <a:pt x="13716" y="30568"/>
                  </a:moveTo>
                  <a:lnTo>
                    <a:pt x="0" y="30568"/>
                  </a:lnTo>
                  <a:lnTo>
                    <a:pt x="0" y="111442"/>
                  </a:lnTo>
                  <a:lnTo>
                    <a:pt x="13716" y="111442"/>
                  </a:lnTo>
                  <a:lnTo>
                    <a:pt x="13716" y="30568"/>
                  </a:lnTo>
                  <a:close/>
                </a:path>
                <a:path extrusionOk="0" h="113030" w="82550">
                  <a:moveTo>
                    <a:pt x="1371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3716" y="15240"/>
                  </a:lnTo>
                  <a:lnTo>
                    <a:pt x="13716" y="0"/>
                  </a:lnTo>
                  <a:close/>
                </a:path>
                <a:path extrusionOk="0" h="113030" w="82550">
                  <a:moveTo>
                    <a:pt x="82486" y="30568"/>
                  </a:moveTo>
                  <a:lnTo>
                    <a:pt x="61048" y="30568"/>
                  </a:lnTo>
                  <a:lnTo>
                    <a:pt x="61048" y="13716"/>
                  </a:lnTo>
                  <a:lnTo>
                    <a:pt x="47332" y="15240"/>
                  </a:lnTo>
                  <a:lnTo>
                    <a:pt x="47332" y="30568"/>
                  </a:lnTo>
                  <a:lnTo>
                    <a:pt x="36664" y="30568"/>
                  </a:lnTo>
                  <a:lnTo>
                    <a:pt x="36664" y="41236"/>
                  </a:lnTo>
                  <a:lnTo>
                    <a:pt x="47332" y="41236"/>
                  </a:lnTo>
                  <a:lnTo>
                    <a:pt x="47332" y="96100"/>
                  </a:lnTo>
                  <a:lnTo>
                    <a:pt x="48856" y="102298"/>
                  </a:lnTo>
                  <a:lnTo>
                    <a:pt x="53428" y="106870"/>
                  </a:lnTo>
                  <a:lnTo>
                    <a:pt x="62572" y="112966"/>
                  </a:lnTo>
                  <a:lnTo>
                    <a:pt x="74866" y="112966"/>
                  </a:lnTo>
                  <a:lnTo>
                    <a:pt x="77914" y="111442"/>
                  </a:lnTo>
                  <a:lnTo>
                    <a:pt x="82486" y="111442"/>
                  </a:lnTo>
                  <a:lnTo>
                    <a:pt x="82486" y="100774"/>
                  </a:lnTo>
                  <a:lnTo>
                    <a:pt x="79438" y="100774"/>
                  </a:lnTo>
                  <a:lnTo>
                    <a:pt x="77914" y="102298"/>
                  </a:lnTo>
                  <a:lnTo>
                    <a:pt x="65620" y="102298"/>
                  </a:lnTo>
                  <a:lnTo>
                    <a:pt x="61048" y="96100"/>
                  </a:lnTo>
                  <a:lnTo>
                    <a:pt x="61048" y="41236"/>
                  </a:lnTo>
                  <a:lnTo>
                    <a:pt x="82486" y="41236"/>
                  </a:lnTo>
                  <a:lnTo>
                    <a:pt x="82486" y="3056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68" name="Google Shape;468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930556" y="1203864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9" name="Google Shape;469;p21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023711" y="1167193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0" name="Google Shape;470;p21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162389" y="1164336"/>
            <a:ext cx="1618398" cy="14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21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844295" y="1418844"/>
            <a:ext cx="126491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21"/>
          <p:cNvPicPr preferRelativeResize="0"/>
          <p:nvPr/>
        </p:nvPicPr>
        <p:blipFill rotWithShape="1">
          <a:blip r:embed="rId22">
            <a:alphaModFix/>
          </a:blip>
          <a:srcRect b="0" l="0" r="0" t="0"/>
          <a:stretch/>
        </p:blipFill>
        <p:spPr>
          <a:xfrm>
            <a:off x="1030224" y="1411224"/>
            <a:ext cx="1476755" cy="1432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3" name="Google Shape;473;p21"/>
          <p:cNvGrpSpPr/>
          <p:nvPr/>
        </p:nvGrpSpPr>
        <p:grpSpPr>
          <a:xfrm>
            <a:off x="2570321" y="1414367"/>
            <a:ext cx="325183" cy="119062"/>
            <a:chOff x="2570321" y="1414367"/>
            <a:chExt cx="325183" cy="119062"/>
          </a:xfrm>
        </p:grpSpPr>
        <p:pic>
          <p:nvPicPr>
            <p:cNvPr id="474" name="Google Shape;474;p21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2570321" y="1414367"/>
              <a:ext cx="65627" cy="117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5" name="Google Shape;475;p21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661856" y="1449514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6" name="Google Shape;476;p21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2764155" y="1449514"/>
              <a:ext cx="131349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7" name="Google Shape;477;p21"/>
          <p:cNvPicPr preferRelativeResize="0"/>
          <p:nvPr/>
        </p:nvPicPr>
        <p:blipFill rotWithShape="1">
          <a:blip r:embed="rId26">
            <a:alphaModFix/>
          </a:blip>
          <a:srcRect b="0" l="0" r="0" t="0"/>
          <a:stretch/>
        </p:blipFill>
        <p:spPr>
          <a:xfrm>
            <a:off x="2951892" y="1451038"/>
            <a:ext cx="77914" cy="109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p21"/>
          <p:cNvGrpSpPr/>
          <p:nvPr/>
        </p:nvGrpSpPr>
        <p:grpSpPr>
          <a:xfrm>
            <a:off x="3087814" y="1412843"/>
            <a:ext cx="401478" cy="121126"/>
            <a:chOff x="3087814" y="1412843"/>
            <a:chExt cx="401478" cy="121126"/>
          </a:xfrm>
        </p:grpSpPr>
        <p:pic>
          <p:nvPicPr>
            <p:cNvPr id="479" name="Google Shape;479;p21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3087814" y="1412843"/>
              <a:ext cx="128206" cy="12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0" name="Google Shape;480;p21"/>
            <p:cNvSpPr/>
            <p:nvPr/>
          </p:nvSpPr>
          <p:spPr>
            <a:xfrm>
              <a:off x="3237357" y="1449514"/>
              <a:ext cx="62865" cy="84455"/>
            </a:xfrm>
            <a:custGeom>
              <a:rect b="b" l="l" r="r" t="t"/>
              <a:pathLst>
                <a:path extrusionOk="0" h="84455" w="62864">
                  <a:moveTo>
                    <a:pt x="44291" y="83915"/>
                  </a:moveTo>
                  <a:lnTo>
                    <a:pt x="38195" y="83915"/>
                  </a:lnTo>
                  <a:lnTo>
                    <a:pt x="30465" y="83296"/>
                  </a:lnTo>
                  <a:lnTo>
                    <a:pt x="595" y="49983"/>
                  </a:lnTo>
                  <a:lnTo>
                    <a:pt x="0" y="41147"/>
                  </a:lnTo>
                  <a:lnTo>
                    <a:pt x="595" y="32313"/>
                  </a:lnTo>
                  <a:lnTo>
                    <a:pt x="31750" y="595"/>
                  </a:lnTo>
                  <a:lnTo>
                    <a:pt x="41243" y="0"/>
                  </a:lnTo>
                  <a:lnTo>
                    <a:pt x="47339" y="0"/>
                  </a:lnTo>
                  <a:lnTo>
                    <a:pt x="53435" y="1523"/>
                  </a:lnTo>
                  <a:lnTo>
                    <a:pt x="61055" y="3047"/>
                  </a:lnTo>
                  <a:lnTo>
                    <a:pt x="61055" y="15239"/>
                  </a:lnTo>
                  <a:lnTo>
                    <a:pt x="53435" y="12191"/>
                  </a:lnTo>
                  <a:lnTo>
                    <a:pt x="47339" y="10667"/>
                  </a:lnTo>
                  <a:lnTo>
                    <a:pt x="33623" y="10667"/>
                  </a:lnTo>
                  <a:lnTo>
                    <a:pt x="27527" y="13715"/>
                  </a:lnTo>
                  <a:lnTo>
                    <a:pt x="18288" y="25907"/>
                  </a:lnTo>
                  <a:lnTo>
                    <a:pt x="16764" y="33527"/>
                  </a:lnTo>
                  <a:lnTo>
                    <a:pt x="16764" y="51815"/>
                  </a:lnTo>
                  <a:lnTo>
                    <a:pt x="18288" y="57911"/>
                  </a:lnTo>
                  <a:lnTo>
                    <a:pt x="27527" y="70199"/>
                  </a:lnTo>
                  <a:lnTo>
                    <a:pt x="33623" y="73247"/>
                  </a:lnTo>
                  <a:lnTo>
                    <a:pt x="48863" y="73247"/>
                  </a:lnTo>
                  <a:lnTo>
                    <a:pt x="54959" y="71723"/>
                  </a:lnTo>
                  <a:lnTo>
                    <a:pt x="62579" y="67055"/>
                  </a:lnTo>
                  <a:lnTo>
                    <a:pt x="62579" y="80867"/>
                  </a:lnTo>
                  <a:lnTo>
                    <a:pt x="44291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81" name="Google Shape;481;p21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3324320" y="1414367"/>
              <a:ext cx="67151" cy="117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2" name="Google Shape;482;p21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3415950" y="1449609"/>
              <a:ext cx="73342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83" name="Google Shape;483;p21"/>
          <p:cNvPicPr preferRelativeResize="0"/>
          <p:nvPr/>
        </p:nvPicPr>
        <p:blipFill rotWithShape="1">
          <a:blip r:embed="rId30">
            <a:alphaModFix/>
          </a:blip>
          <a:srcRect b="0" l="0" r="0" t="0"/>
          <a:stretch/>
        </p:blipFill>
        <p:spPr>
          <a:xfrm>
            <a:off x="3544872" y="1411224"/>
            <a:ext cx="1490423" cy="12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21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836675" y="1664207"/>
            <a:ext cx="134112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21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030224" y="1658111"/>
            <a:ext cx="2100060" cy="1447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6" name="Google Shape;486;p21"/>
          <p:cNvGrpSpPr/>
          <p:nvPr/>
        </p:nvGrpSpPr>
        <p:grpSpPr>
          <a:xfrm>
            <a:off x="3193065" y="1660017"/>
            <a:ext cx="593788" cy="122110"/>
            <a:chOff x="3193065" y="1660017"/>
            <a:chExt cx="593788" cy="122110"/>
          </a:xfrm>
        </p:grpSpPr>
        <p:pic>
          <p:nvPicPr>
            <p:cNvPr id="487" name="Google Shape;487;p21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3193065" y="1660017"/>
              <a:ext cx="138969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8" name="Google Shape;488;p21"/>
            <p:cNvSpPr/>
            <p:nvPr/>
          </p:nvSpPr>
          <p:spPr>
            <a:xfrm>
              <a:off x="3357943" y="1696688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5240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5240" y="3047"/>
                  </a:lnTo>
                  <a:lnTo>
                    <a:pt x="15240" y="18287"/>
                  </a:lnTo>
                  <a:lnTo>
                    <a:pt x="19480" y="10286"/>
                  </a:lnTo>
                  <a:lnTo>
                    <a:pt x="25157" y="4571"/>
                  </a:lnTo>
                  <a:lnTo>
                    <a:pt x="31996" y="1142"/>
                  </a:lnTo>
                  <a:lnTo>
                    <a:pt x="39719" y="0"/>
                  </a:lnTo>
                  <a:lnTo>
                    <a:pt x="41243" y="0"/>
                  </a:lnTo>
                  <a:lnTo>
                    <a:pt x="42767" y="1523"/>
                  </a:lnTo>
                  <a:lnTo>
                    <a:pt x="44291" y="1523"/>
                  </a:lnTo>
                  <a:lnTo>
                    <a:pt x="44291" y="15239"/>
                  </a:lnTo>
                  <a:lnTo>
                    <a:pt x="42767" y="13715"/>
                  </a:lnTo>
                  <a:lnTo>
                    <a:pt x="38195" y="13715"/>
                  </a:lnTo>
                  <a:lnTo>
                    <a:pt x="31567" y="14620"/>
                  </a:lnTo>
                  <a:lnTo>
                    <a:pt x="25538" y="17525"/>
                  </a:lnTo>
                  <a:lnTo>
                    <a:pt x="20099" y="22717"/>
                  </a:lnTo>
                  <a:lnTo>
                    <a:pt x="15240" y="30479"/>
                  </a:lnTo>
                  <a:lnTo>
                    <a:pt x="15240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89" name="Google Shape;489;p21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3423570" y="1696688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21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562445" y="1682877"/>
              <a:ext cx="224408" cy="992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1" name="Google Shape;491;p21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3858850" y="1659636"/>
            <a:ext cx="1074337" cy="14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21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678179" y="2049779"/>
            <a:ext cx="6333743" cy="153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93" name="Google Shape;493;p21"/>
          <p:cNvGrpSpPr/>
          <p:nvPr/>
        </p:nvGrpSpPr>
        <p:grpSpPr>
          <a:xfrm>
            <a:off x="679227" y="2262758"/>
            <a:ext cx="783811" cy="120777"/>
            <a:chOff x="679227" y="2262758"/>
            <a:chExt cx="783811" cy="120777"/>
          </a:xfrm>
        </p:grpSpPr>
        <p:pic>
          <p:nvPicPr>
            <p:cNvPr id="494" name="Google Shape;494;p21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679227" y="2270378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5" name="Google Shape;495;p21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766191" y="2262758"/>
              <a:ext cx="228980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6" name="Google Shape;496;p21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1027271" y="229933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7" name="Google Shape;497;p21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1118806" y="2284094"/>
              <a:ext cx="219836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8" name="Google Shape;498;p21"/>
            <p:cNvSpPr/>
            <p:nvPr/>
          </p:nvSpPr>
          <p:spPr>
            <a:xfrm>
              <a:off x="1361503" y="2297810"/>
              <a:ext cx="53975" cy="85725"/>
            </a:xfrm>
            <a:custGeom>
              <a:rect b="b" l="l" r="r" t="t"/>
              <a:pathLst>
                <a:path extrusionOk="0" h="85725" w="53975">
                  <a:moveTo>
                    <a:pt x="33623" y="85439"/>
                  </a:moveTo>
                  <a:lnTo>
                    <a:pt x="16764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147" y="53435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1814"/>
                  </a:lnTo>
                  <a:lnTo>
                    <a:pt x="4762" y="36671"/>
                  </a:lnTo>
                  <a:lnTo>
                    <a:pt x="1166" y="30384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9812" y="0"/>
                  </a:lnTo>
                  <a:lnTo>
                    <a:pt x="32099" y="0"/>
                  </a:lnTo>
                  <a:lnTo>
                    <a:pt x="38195" y="1523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335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384" y="10667"/>
                  </a:lnTo>
                  <a:lnTo>
                    <a:pt x="15240" y="15335"/>
                  </a:lnTo>
                  <a:lnTo>
                    <a:pt x="13716" y="18383"/>
                  </a:lnTo>
                  <a:lnTo>
                    <a:pt x="13716" y="26003"/>
                  </a:lnTo>
                  <a:lnTo>
                    <a:pt x="18288" y="30575"/>
                  </a:lnTo>
                  <a:lnTo>
                    <a:pt x="24384" y="33623"/>
                  </a:lnTo>
                  <a:lnTo>
                    <a:pt x="32099" y="35147"/>
                  </a:lnTo>
                  <a:lnTo>
                    <a:pt x="39719" y="39719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1911" y="50387"/>
                  </a:lnTo>
                  <a:lnTo>
                    <a:pt x="53435" y="54959"/>
                  </a:lnTo>
                  <a:lnTo>
                    <a:pt x="53435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499" name="Google Shape;499;p21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446275" y="2298192"/>
              <a:ext cx="16763" cy="83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0" name="Google Shape;500;p21"/>
          <p:cNvGrpSpPr/>
          <p:nvPr/>
        </p:nvGrpSpPr>
        <p:grpSpPr>
          <a:xfrm>
            <a:off x="802862" y="2702147"/>
            <a:ext cx="659415" cy="118967"/>
            <a:chOff x="802862" y="2702147"/>
            <a:chExt cx="659415" cy="118967"/>
          </a:xfrm>
        </p:grpSpPr>
        <p:pic>
          <p:nvPicPr>
            <p:cNvPr id="501" name="Google Shape;501;p21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802862" y="2709767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21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891349" y="2737199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21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1047083" y="2702147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21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1150905" y="273872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21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1243965" y="2721959"/>
              <a:ext cx="218312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06" name="Google Shape;506;p21"/>
          <p:cNvGrpSpPr/>
          <p:nvPr/>
        </p:nvGrpSpPr>
        <p:grpSpPr>
          <a:xfrm>
            <a:off x="1487424" y="2708148"/>
            <a:ext cx="139636" cy="111760"/>
            <a:chOff x="1487424" y="2708148"/>
            <a:chExt cx="139636" cy="111760"/>
          </a:xfrm>
        </p:grpSpPr>
        <p:sp>
          <p:nvSpPr>
            <p:cNvPr id="507" name="Google Shape;507;p21"/>
            <p:cNvSpPr/>
            <p:nvPr/>
          </p:nvSpPr>
          <p:spPr>
            <a:xfrm>
              <a:off x="1487424" y="2708148"/>
              <a:ext cx="17145" cy="111760"/>
            </a:xfrm>
            <a:custGeom>
              <a:rect b="b" l="l" r="r" t="t"/>
              <a:pathLst>
                <a:path extrusionOk="0" h="111760" w="17144">
                  <a:moveTo>
                    <a:pt x="16763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08" name="Google Shape;508;p21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1534001" y="2709767"/>
              <a:ext cx="93059" cy="1098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9" name="Google Shape;509;p21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1765935" y="2702147"/>
            <a:ext cx="1269968" cy="118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10" name="Google Shape;510;p21"/>
          <p:cNvGrpSpPr/>
          <p:nvPr/>
        </p:nvGrpSpPr>
        <p:grpSpPr>
          <a:xfrm>
            <a:off x="3168681" y="2709767"/>
            <a:ext cx="177070" cy="111347"/>
            <a:chOff x="3168681" y="2709767"/>
            <a:chExt cx="177070" cy="111347"/>
          </a:xfrm>
        </p:grpSpPr>
        <p:pic>
          <p:nvPicPr>
            <p:cNvPr id="511" name="Google Shape;511;p21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3168681" y="2709767"/>
              <a:ext cx="91535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21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3280229" y="2737199"/>
              <a:ext cx="65522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3" name="Google Shape;513;p21"/>
          <p:cNvGrpSpPr/>
          <p:nvPr/>
        </p:nvGrpSpPr>
        <p:grpSpPr>
          <a:xfrm>
            <a:off x="3371659" y="2709671"/>
            <a:ext cx="668560" cy="138970"/>
            <a:chOff x="3371659" y="2709671"/>
            <a:chExt cx="668560" cy="138970"/>
          </a:xfrm>
        </p:grpSpPr>
        <p:sp>
          <p:nvSpPr>
            <p:cNvPr id="514" name="Google Shape;514;p21"/>
            <p:cNvSpPr/>
            <p:nvPr/>
          </p:nvSpPr>
          <p:spPr>
            <a:xfrm>
              <a:off x="3371659" y="2709671"/>
              <a:ext cx="245745" cy="111760"/>
            </a:xfrm>
            <a:custGeom>
              <a:rect b="b" l="l" r="r" t="t"/>
              <a:pathLst>
                <a:path extrusionOk="0" h="111760" w="245745">
                  <a:moveTo>
                    <a:pt x="54952" y="80975"/>
                  </a:moveTo>
                  <a:lnTo>
                    <a:pt x="51904" y="76403"/>
                  </a:lnTo>
                  <a:lnTo>
                    <a:pt x="45808" y="70307"/>
                  </a:lnTo>
                  <a:lnTo>
                    <a:pt x="39712" y="65735"/>
                  </a:lnTo>
                  <a:lnTo>
                    <a:pt x="32092" y="62687"/>
                  </a:lnTo>
                  <a:lnTo>
                    <a:pt x="25996" y="59639"/>
                  </a:lnTo>
                  <a:lnTo>
                    <a:pt x="18376" y="56591"/>
                  </a:lnTo>
                  <a:lnTo>
                    <a:pt x="15240" y="53543"/>
                  </a:lnTo>
                  <a:lnTo>
                    <a:pt x="15240" y="42875"/>
                  </a:lnTo>
                  <a:lnTo>
                    <a:pt x="24472" y="38201"/>
                  </a:lnTo>
                  <a:lnTo>
                    <a:pt x="33616" y="38201"/>
                  </a:lnTo>
                  <a:lnTo>
                    <a:pt x="39712" y="39725"/>
                  </a:lnTo>
                  <a:lnTo>
                    <a:pt x="48856" y="41249"/>
                  </a:lnTo>
                  <a:lnTo>
                    <a:pt x="48856" y="29057"/>
                  </a:lnTo>
                  <a:lnTo>
                    <a:pt x="45808" y="29057"/>
                  </a:lnTo>
                  <a:lnTo>
                    <a:pt x="38188" y="27533"/>
                  </a:lnTo>
                  <a:lnTo>
                    <a:pt x="19900" y="27533"/>
                  </a:lnTo>
                  <a:lnTo>
                    <a:pt x="12192" y="29057"/>
                  </a:lnTo>
                  <a:lnTo>
                    <a:pt x="7620" y="33629"/>
                  </a:lnTo>
                  <a:lnTo>
                    <a:pt x="3048" y="36677"/>
                  </a:lnTo>
                  <a:lnTo>
                    <a:pt x="0" y="42875"/>
                  </a:lnTo>
                  <a:lnTo>
                    <a:pt x="0" y="50495"/>
                  </a:lnTo>
                  <a:lnTo>
                    <a:pt x="35140" y="79451"/>
                  </a:lnTo>
                  <a:lnTo>
                    <a:pt x="39712" y="84023"/>
                  </a:lnTo>
                  <a:lnTo>
                    <a:pt x="39712" y="91643"/>
                  </a:lnTo>
                  <a:lnTo>
                    <a:pt x="38188" y="94691"/>
                  </a:lnTo>
                  <a:lnTo>
                    <a:pt x="35140" y="97739"/>
                  </a:lnTo>
                  <a:lnTo>
                    <a:pt x="29044" y="100787"/>
                  </a:lnTo>
                  <a:lnTo>
                    <a:pt x="24472" y="100787"/>
                  </a:lnTo>
                  <a:lnTo>
                    <a:pt x="19367" y="100228"/>
                  </a:lnTo>
                  <a:lnTo>
                    <a:pt x="13373" y="98691"/>
                  </a:lnTo>
                  <a:lnTo>
                    <a:pt x="6819" y="96278"/>
                  </a:lnTo>
                  <a:lnTo>
                    <a:pt x="0" y="93167"/>
                  </a:lnTo>
                  <a:lnTo>
                    <a:pt x="0" y="106883"/>
                  </a:lnTo>
                  <a:lnTo>
                    <a:pt x="9144" y="109931"/>
                  </a:lnTo>
                  <a:lnTo>
                    <a:pt x="18376" y="111455"/>
                  </a:lnTo>
                  <a:lnTo>
                    <a:pt x="33616" y="111455"/>
                  </a:lnTo>
                  <a:lnTo>
                    <a:pt x="39712" y="109931"/>
                  </a:lnTo>
                  <a:lnTo>
                    <a:pt x="51904" y="100787"/>
                  </a:lnTo>
                  <a:lnTo>
                    <a:pt x="54952" y="94691"/>
                  </a:lnTo>
                  <a:lnTo>
                    <a:pt x="54952" y="80975"/>
                  </a:lnTo>
                  <a:close/>
                </a:path>
                <a:path extrusionOk="0" h="111760" w="245745">
                  <a:moveTo>
                    <a:pt x="140398" y="94691"/>
                  </a:moveTo>
                  <a:lnTo>
                    <a:pt x="132778" y="97739"/>
                  </a:lnTo>
                  <a:lnTo>
                    <a:pt x="126682" y="99263"/>
                  </a:lnTo>
                  <a:lnTo>
                    <a:pt x="111442" y="99263"/>
                  </a:lnTo>
                  <a:lnTo>
                    <a:pt x="105346" y="97739"/>
                  </a:lnTo>
                  <a:lnTo>
                    <a:pt x="96202" y="85547"/>
                  </a:lnTo>
                  <a:lnTo>
                    <a:pt x="94678" y="77927"/>
                  </a:lnTo>
                  <a:lnTo>
                    <a:pt x="94678" y="59639"/>
                  </a:lnTo>
                  <a:lnTo>
                    <a:pt x="96202" y="52019"/>
                  </a:lnTo>
                  <a:lnTo>
                    <a:pt x="100774" y="47447"/>
                  </a:lnTo>
                  <a:lnTo>
                    <a:pt x="105346" y="41249"/>
                  </a:lnTo>
                  <a:lnTo>
                    <a:pt x="111442" y="38201"/>
                  </a:lnTo>
                  <a:lnTo>
                    <a:pt x="123634" y="38201"/>
                  </a:lnTo>
                  <a:lnTo>
                    <a:pt x="138874" y="41249"/>
                  </a:lnTo>
                  <a:lnTo>
                    <a:pt x="138874" y="29057"/>
                  </a:lnTo>
                  <a:lnTo>
                    <a:pt x="131254" y="27533"/>
                  </a:lnTo>
                  <a:lnTo>
                    <a:pt x="117538" y="27533"/>
                  </a:lnTo>
                  <a:lnTo>
                    <a:pt x="80340" y="51244"/>
                  </a:lnTo>
                  <a:lnTo>
                    <a:pt x="77812" y="68783"/>
                  </a:lnTo>
                  <a:lnTo>
                    <a:pt x="78422" y="77609"/>
                  </a:lnTo>
                  <a:lnTo>
                    <a:pt x="100584" y="108788"/>
                  </a:lnTo>
                  <a:lnTo>
                    <a:pt x="116014" y="111455"/>
                  </a:lnTo>
                  <a:lnTo>
                    <a:pt x="122110" y="111455"/>
                  </a:lnTo>
                  <a:lnTo>
                    <a:pt x="129730" y="109931"/>
                  </a:lnTo>
                  <a:lnTo>
                    <a:pt x="140398" y="106883"/>
                  </a:lnTo>
                  <a:lnTo>
                    <a:pt x="140398" y="94691"/>
                  </a:lnTo>
                  <a:close/>
                </a:path>
                <a:path extrusionOk="0" h="111760" w="245745">
                  <a:moveTo>
                    <a:pt x="210591" y="27533"/>
                  </a:moveTo>
                  <a:lnTo>
                    <a:pt x="206019" y="27533"/>
                  </a:lnTo>
                  <a:lnTo>
                    <a:pt x="197688" y="28435"/>
                  </a:lnTo>
                  <a:lnTo>
                    <a:pt x="190779" y="31356"/>
                  </a:lnTo>
                  <a:lnTo>
                    <a:pt x="185013" y="36576"/>
                  </a:lnTo>
                  <a:lnTo>
                    <a:pt x="180111" y="44386"/>
                  </a:lnTo>
                  <a:lnTo>
                    <a:pt x="180111" y="29057"/>
                  </a:lnTo>
                  <a:lnTo>
                    <a:pt x="164871" y="29057"/>
                  </a:lnTo>
                  <a:lnTo>
                    <a:pt x="164871" y="109918"/>
                  </a:lnTo>
                  <a:lnTo>
                    <a:pt x="180111" y="109918"/>
                  </a:lnTo>
                  <a:lnTo>
                    <a:pt x="180111" y="56578"/>
                  </a:lnTo>
                  <a:lnTo>
                    <a:pt x="184975" y="49466"/>
                  </a:lnTo>
                  <a:lnTo>
                    <a:pt x="190398" y="44196"/>
                  </a:lnTo>
                  <a:lnTo>
                    <a:pt x="196405" y="40944"/>
                  </a:lnTo>
                  <a:lnTo>
                    <a:pt x="202971" y="39814"/>
                  </a:lnTo>
                  <a:lnTo>
                    <a:pt x="207543" y="39814"/>
                  </a:lnTo>
                  <a:lnTo>
                    <a:pt x="210591" y="41338"/>
                  </a:lnTo>
                  <a:lnTo>
                    <a:pt x="210591" y="27533"/>
                  </a:lnTo>
                  <a:close/>
                </a:path>
                <a:path extrusionOk="0" h="111760" w="245745">
                  <a:moveTo>
                    <a:pt x="245732" y="29057"/>
                  </a:moveTo>
                  <a:lnTo>
                    <a:pt x="230492" y="29057"/>
                  </a:lnTo>
                  <a:lnTo>
                    <a:pt x="230492" y="109918"/>
                  </a:lnTo>
                  <a:lnTo>
                    <a:pt x="245732" y="109918"/>
                  </a:lnTo>
                  <a:lnTo>
                    <a:pt x="245732" y="29057"/>
                  </a:lnTo>
                  <a:close/>
                </a:path>
                <a:path extrusionOk="0" h="111760" w="245745">
                  <a:moveTo>
                    <a:pt x="245732" y="0"/>
                  </a:moveTo>
                  <a:lnTo>
                    <a:pt x="230492" y="0"/>
                  </a:lnTo>
                  <a:lnTo>
                    <a:pt x="230492" y="15240"/>
                  </a:lnTo>
                  <a:lnTo>
                    <a:pt x="245732" y="15240"/>
                  </a:lnTo>
                  <a:lnTo>
                    <a:pt x="245732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15" name="Google Shape;515;p21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649503" y="2737199"/>
              <a:ext cx="73247" cy="11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16" name="Google Shape;516;p21"/>
            <p:cNvSpPr/>
            <p:nvPr/>
          </p:nvSpPr>
          <p:spPr>
            <a:xfrm>
              <a:off x="3742550" y="2709671"/>
              <a:ext cx="102870" cy="111760"/>
            </a:xfrm>
            <a:custGeom>
              <a:rect b="b" l="l" r="r" t="t"/>
              <a:pathLst>
                <a:path extrusionOk="0" h="111760" w="102870">
                  <a:moveTo>
                    <a:pt x="62585" y="94691"/>
                  </a:moveTo>
                  <a:lnTo>
                    <a:pt x="54965" y="97739"/>
                  </a:lnTo>
                  <a:lnTo>
                    <a:pt x="48869" y="99263"/>
                  </a:lnTo>
                  <a:lnTo>
                    <a:pt x="33629" y="99263"/>
                  </a:lnTo>
                  <a:lnTo>
                    <a:pt x="27533" y="97739"/>
                  </a:lnTo>
                  <a:lnTo>
                    <a:pt x="18288" y="85547"/>
                  </a:lnTo>
                  <a:lnTo>
                    <a:pt x="16764" y="77927"/>
                  </a:lnTo>
                  <a:lnTo>
                    <a:pt x="16764" y="59639"/>
                  </a:lnTo>
                  <a:lnTo>
                    <a:pt x="18288" y="52019"/>
                  </a:lnTo>
                  <a:lnTo>
                    <a:pt x="22961" y="47447"/>
                  </a:lnTo>
                  <a:lnTo>
                    <a:pt x="27533" y="41249"/>
                  </a:lnTo>
                  <a:lnTo>
                    <a:pt x="33629" y="38201"/>
                  </a:lnTo>
                  <a:lnTo>
                    <a:pt x="45821" y="38201"/>
                  </a:lnTo>
                  <a:lnTo>
                    <a:pt x="61061" y="41249"/>
                  </a:lnTo>
                  <a:lnTo>
                    <a:pt x="61061" y="29057"/>
                  </a:lnTo>
                  <a:lnTo>
                    <a:pt x="53441" y="27533"/>
                  </a:lnTo>
                  <a:lnTo>
                    <a:pt x="39725" y="27533"/>
                  </a:lnTo>
                  <a:lnTo>
                    <a:pt x="2476" y="51244"/>
                  </a:lnTo>
                  <a:lnTo>
                    <a:pt x="0" y="68783"/>
                  </a:lnTo>
                  <a:lnTo>
                    <a:pt x="596" y="77609"/>
                  </a:lnTo>
                  <a:lnTo>
                    <a:pt x="29616" y="110832"/>
                  </a:lnTo>
                  <a:lnTo>
                    <a:pt x="38201" y="111455"/>
                  </a:lnTo>
                  <a:lnTo>
                    <a:pt x="44297" y="111455"/>
                  </a:lnTo>
                  <a:lnTo>
                    <a:pt x="51917" y="109931"/>
                  </a:lnTo>
                  <a:lnTo>
                    <a:pt x="62585" y="106883"/>
                  </a:lnTo>
                  <a:lnTo>
                    <a:pt x="62585" y="94691"/>
                  </a:lnTo>
                  <a:close/>
                </a:path>
                <a:path extrusionOk="0" h="111760" w="102870">
                  <a:moveTo>
                    <a:pt x="102298" y="29057"/>
                  </a:moveTo>
                  <a:lnTo>
                    <a:pt x="87058" y="29057"/>
                  </a:lnTo>
                  <a:lnTo>
                    <a:pt x="87058" y="109918"/>
                  </a:lnTo>
                  <a:lnTo>
                    <a:pt x="102298" y="109918"/>
                  </a:lnTo>
                  <a:lnTo>
                    <a:pt x="102298" y="29057"/>
                  </a:lnTo>
                  <a:close/>
                </a:path>
                <a:path extrusionOk="0" h="111760" w="102870">
                  <a:moveTo>
                    <a:pt x="102298" y="0"/>
                  </a:moveTo>
                  <a:lnTo>
                    <a:pt x="87058" y="0"/>
                  </a:lnTo>
                  <a:lnTo>
                    <a:pt x="87058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17" name="Google Shape;517;p21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870769" y="2737199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21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3973068" y="273719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19" name="Google Shape;519;p21"/>
          <p:cNvGrpSpPr/>
          <p:nvPr/>
        </p:nvGrpSpPr>
        <p:grpSpPr>
          <a:xfrm>
            <a:off x="6230492" y="2709767"/>
            <a:ext cx="213741" cy="111347"/>
            <a:chOff x="6230492" y="2709767"/>
            <a:chExt cx="213741" cy="111347"/>
          </a:xfrm>
        </p:grpSpPr>
        <p:pic>
          <p:nvPicPr>
            <p:cNvPr id="520" name="Google Shape;520;p21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6230492" y="2709767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1" name="Google Shape;521;p21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6319075" y="2737199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2" name="Google Shape;522;p21"/>
          <p:cNvGrpSpPr/>
          <p:nvPr/>
        </p:nvGrpSpPr>
        <p:grpSpPr>
          <a:xfrm>
            <a:off x="6465557" y="2709671"/>
            <a:ext cx="206133" cy="111760"/>
            <a:chOff x="6465557" y="2709671"/>
            <a:chExt cx="206133" cy="111760"/>
          </a:xfrm>
        </p:grpSpPr>
        <p:sp>
          <p:nvSpPr>
            <p:cNvPr id="523" name="Google Shape;523;p21"/>
            <p:cNvSpPr/>
            <p:nvPr/>
          </p:nvSpPr>
          <p:spPr>
            <a:xfrm>
              <a:off x="6465557" y="2709671"/>
              <a:ext cx="104139" cy="111760"/>
            </a:xfrm>
            <a:custGeom>
              <a:rect b="b" l="l" r="r" t="t"/>
              <a:pathLst>
                <a:path extrusionOk="0" h="111760" w="104140">
                  <a:moveTo>
                    <a:pt x="62585" y="29057"/>
                  </a:moveTo>
                  <a:lnTo>
                    <a:pt x="54965" y="27533"/>
                  </a:lnTo>
                  <a:lnTo>
                    <a:pt x="41249" y="27533"/>
                  </a:lnTo>
                  <a:lnTo>
                    <a:pt x="6438" y="44310"/>
                  </a:lnTo>
                  <a:lnTo>
                    <a:pt x="0" y="68783"/>
                  </a:lnTo>
                  <a:lnTo>
                    <a:pt x="812" y="77609"/>
                  </a:lnTo>
                  <a:lnTo>
                    <a:pt x="23329" y="108788"/>
                  </a:lnTo>
                  <a:lnTo>
                    <a:pt x="38201" y="111455"/>
                  </a:lnTo>
                  <a:lnTo>
                    <a:pt x="45821" y="111455"/>
                  </a:lnTo>
                  <a:lnTo>
                    <a:pt x="53441" y="109931"/>
                  </a:lnTo>
                  <a:lnTo>
                    <a:pt x="62585" y="106883"/>
                  </a:lnTo>
                  <a:lnTo>
                    <a:pt x="62585" y="94691"/>
                  </a:lnTo>
                  <a:lnTo>
                    <a:pt x="56489" y="97739"/>
                  </a:lnTo>
                  <a:lnTo>
                    <a:pt x="48869" y="99263"/>
                  </a:lnTo>
                  <a:lnTo>
                    <a:pt x="35153" y="99263"/>
                  </a:lnTo>
                  <a:lnTo>
                    <a:pt x="29057" y="97739"/>
                  </a:lnTo>
                  <a:lnTo>
                    <a:pt x="19913" y="85547"/>
                  </a:lnTo>
                  <a:lnTo>
                    <a:pt x="16865" y="77927"/>
                  </a:lnTo>
                  <a:lnTo>
                    <a:pt x="16865" y="59639"/>
                  </a:lnTo>
                  <a:lnTo>
                    <a:pt x="19913" y="52019"/>
                  </a:lnTo>
                  <a:lnTo>
                    <a:pt x="22961" y="47447"/>
                  </a:lnTo>
                  <a:lnTo>
                    <a:pt x="27533" y="41249"/>
                  </a:lnTo>
                  <a:lnTo>
                    <a:pt x="33629" y="38201"/>
                  </a:lnTo>
                  <a:lnTo>
                    <a:pt x="47345" y="38201"/>
                  </a:lnTo>
                  <a:lnTo>
                    <a:pt x="53441" y="39725"/>
                  </a:lnTo>
                  <a:lnTo>
                    <a:pt x="62585" y="41249"/>
                  </a:lnTo>
                  <a:lnTo>
                    <a:pt x="62585" y="29057"/>
                  </a:lnTo>
                  <a:close/>
                </a:path>
                <a:path extrusionOk="0" h="111760" w="104140">
                  <a:moveTo>
                    <a:pt x="103733" y="29057"/>
                  </a:moveTo>
                  <a:lnTo>
                    <a:pt x="88493" y="29057"/>
                  </a:lnTo>
                  <a:lnTo>
                    <a:pt x="88493" y="109918"/>
                  </a:lnTo>
                  <a:lnTo>
                    <a:pt x="103733" y="109918"/>
                  </a:lnTo>
                  <a:lnTo>
                    <a:pt x="103733" y="29057"/>
                  </a:lnTo>
                  <a:close/>
                </a:path>
                <a:path extrusionOk="0" h="111760" w="104140">
                  <a:moveTo>
                    <a:pt x="103733" y="0"/>
                  </a:moveTo>
                  <a:lnTo>
                    <a:pt x="88493" y="0"/>
                  </a:lnTo>
                  <a:lnTo>
                    <a:pt x="88493" y="15240"/>
                  </a:lnTo>
                  <a:lnTo>
                    <a:pt x="103733" y="15240"/>
                  </a:lnTo>
                  <a:lnTo>
                    <a:pt x="103733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24" name="Google Shape;524;p21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6593871" y="2737199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5" name="Google Shape;525;p21"/>
          <p:cNvPicPr preferRelativeResize="0"/>
          <p:nvPr/>
        </p:nvPicPr>
        <p:blipFill rotWithShape="1">
          <a:blip r:embed="rId58">
            <a:alphaModFix/>
          </a:blip>
          <a:srcRect b="0" l="0" r="0" t="0"/>
          <a:stretch/>
        </p:blipFill>
        <p:spPr>
          <a:xfrm>
            <a:off x="6796754" y="2706719"/>
            <a:ext cx="222789" cy="115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6" name="Google Shape;526;p21"/>
          <p:cNvGrpSpPr/>
          <p:nvPr/>
        </p:nvGrpSpPr>
        <p:grpSpPr>
          <a:xfrm>
            <a:off x="7039450" y="2702147"/>
            <a:ext cx="158782" cy="119507"/>
            <a:chOff x="7039450" y="2702147"/>
            <a:chExt cx="158782" cy="119507"/>
          </a:xfrm>
        </p:grpSpPr>
        <p:sp>
          <p:nvSpPr>
            <p:cNvPr id="527" name="Google Shape;527;p21"/>
            <p:cNvSpPr/>
            <p:nvPr/>
          </p:nvSpPr>
          <p:spPr>
            <a:xfrm>
              <a:off x="7039450" y="2737199"/>
              <a:ext cx="62865" cy="84455"/>
            </a:xfrm>
            <a:custGeom>
              <a:rect b="b" l="l" r="r" t="t"/>
              <a:pathLst>
                <a:path extrusionOk="0" h="84455" w="62865">
                  <a:moveTo>
                    <a:pt x="44291" y="83915"/>
                  </a:moveTo>
                  <a:lnTo>
                    <a:pt x="38195" y="83915"/>
                  </a:lnTo>
                  <a:lnTo>
                    <a:pt x="30478" y="83296"/>
                  </a:lnTo>
                  <a:lnTo>
                    <a:pt x="595" y="50077"/>
                  </a:lnTo>
                  <a:lnTo>
                    <a:pt x="0" y="41243"/>
                  </a:lnTo>
                  <a:lnTo>
                    <a:pt x="595" y="31764"/>
                  </a:lnTo>
                  <a:lnTo>
                    <a:pt x="31764" y="595"/>
                  </a:lnTo>
                  <a:lnTo>
                    <a:pt x="41243" y="0"/>
                  </a:lnTo>
                  <a:lnTo>
                    <a:pt x="53435" y="0"/>
                  </a:lnTo>
                  <a:lnTo>
                    <a:pt x="61055" y="1523"/>
                  </a:lnTo>
                  <a:lnTo>
                    <a:pt x="61055" y="13715"/>
                  </a:lnTo>
                  <a:lnTo>
                    <a:pt x="53435" y="12191"/>
                  </a:lnTo>
                  <a:lnTo>
                    <a:pt x="47339" y="10667"/>
                  </a:lnTo>
                  <a:lnTo>
                    <a:pt x="33623" y="10667"/>
                  </a:lnTo>
                  <a:lnTo>
                    <a:pt x="27527" y="13715"/>
                  </a:lnTo>
                  <a:lnTo>
                    <a:pt x="22955" y="19907"/>
                  </a:lnTo>
                  <a:lnTo>
                    <a:pt x="18383" y="24479"/>
                  </a:lnTo>
                  <a:lnTo>
                    <a:pt x="16764" y="32099"/>
                  </a:lnTo>
                  <a:lnTo>
                    <a:pt x="16764" y="50387"/>
                  </a:lnTo>
                  <a:lnTo>
                    <a:pt x="18383" y="58007"/>
                  </a:lnTo>
                  <a:lnTo>
                    <a:pt x="22955" y="64103"/>
                  </a:lnTo>
                  <a:lnTo>
                    <a:pt x="29051" y="70199"/>
                  </a:lnTo>
                  <a:lnTo>
                    <a:pt x="35147" y="71723"/>
                  </a:lnTo>
                  <a:lnTo>
                    <a:pt x="48863" y="71723"/>
                  </a:lnTo>
                  <a:lnTo>
                    <a:pt x="54959" y="70199"/>
                  </a:lnTo>
                  <a:lnTo>
                    <a:pt x="62579" y="67151"/>
                  </a:lnTo>
                  <a:lnTo>
                    <a:pt x="62579" y="79343"/>
                  </a:lnTo>
                  <a:lnTo>
                    <a:pt x="53435" y="82391"/>
                  </a:lnTo>
                  <a:lnTo>
                    <a:pt x="44291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28" name="Google Shape;528;p21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7126509" y="2702147"/>
              <a:ext cx="71723" cy="1174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29" name="Google Shape;529;p21"/>
          <p:cNvPicPr preferRelativeResize="0"/>
          <p:nvPr/>
        </p:nvPicPr>
        <p:blipFill rotWithShape="1">
          <a:blip r:embed="rId60">
            <a:alphaModFix/>
          </a:blip>
          <a:srcRect b="0" l="0" r="0" t="0"/>
          <a:stretch/>
        </p:blipFill>
        <p:spPr>
          <a:xfrm>
            <a:off x="810768" y="2991611"/>
            <a:ext cx="3352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21"/>
          <p:cNvPicPr preferRelativeResize="0"/>
          <p:nvPr/>
        </p:nvPicPr>
        <p:blipFill rotWithShape="1">
          <a:blip r:embed="rId61">
            <a:alphaModFix/>
          </a:blip>
          <a:srcRect b="0" l="0" r="0" t="0"/>
          <a:stretch/>
        </p:blipFill>
        <p:spPr>
          <a:xfrm>
            <a:off x="1760220" y="2990088"/>
            <a:ext cx="669035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21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3160775" y="2982467"/>
            <a:ext cx="2714243" cy="15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21"/>
          <p:cNvPicPr preferRelativeResize="0"/>
          <p:nvPr/>
        </p:nvPicPr>
        <p:blipFill rotWithShape="1">
          <a:blip r:embed="rId63">
            <a:alphaModFix/>
          </a:blip>
          <a:srcRect b="0" l="0" r="0" t="0"/>
          <a:stretch/>
        </p:blipFill>
        <p:spPr>
          <a:xfrm>
            <a:off x="6237732" y="2990088"/>
            <a:ext cx="163067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21"/>
          <p:cNvPicPr preferRelativeResize="0"/>
          <p:nvPr/>
        </p:nvPicPr>
        <p:blipFill rotWithShape="1">
          <a:blip r:embed="rId64">
            <a:alphaModFix/>
          </a:blip>
          <a:srcRect b="0" l="0" r="0" t="0"/>
          <a:stretch/>
        </p:blipFill>
        <p:spPr>
          <a:xfrm>
            <a:off x="6810755" y="2990088"/>
            <a:ext cx="161543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21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800100" y="3276600"/>
            <a:ext cx="68579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21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1766316" y="3270503"/>
            <a:ext cx="609600" cy="12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21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3166872" y="3270503"/>
            <a:ext cx="2196083" cy="15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21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6228588" y="3276600"/>
            <a:ext cx="172212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21"/>
          <p:cNvPicPr preferRelativeResize="0"/>
          <p:nvPr/>
        </p:nvPicPr>
        <p:blipFill rotWithShape="1">
          <a:blip r:embed="rId69">
            <a:alphaModFix/>
          </a:blip>
          <a:srcRect b="0" l="0" r="0" t="0"/>
          <a:stretch/>
        </p:blipFill>
        <p:spPr>
          <a:xfrm>
            <a:off x="6801611" y="3276600"/>
            <a:ext cx="170687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21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803148" y="3563111"/>
            <a:ext cx="65531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21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1760220" y="3563111"/>
            <a:ext cx="402335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1" name="Google Shape;541;p21"/>
          <p:cNvPicPr preferRelativeResize="0"/>
          <p:nvPr/>
        </p:nvPicPr>
        <p:blipFill rotWithShape="1">
          <a:blip r:embed="rId72">
            <a:alphaModFix/>
          </a:blip>
          <a:srcRect b="0" l="0" r="0" t="0"/>
          <a:stretch/>
        </p:blipFill>
        <p:spPr>
          <a:xfrm>
            <a:off x="3160775" y="3558540"/>
            <a:ext cx="2773679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p21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6237732" y="3564635"/>
            <a:ext cx="153923" cy="117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21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6804659" y="3563111"/>
            <a:ext cx="160019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21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795527" y="3936491"/>
            <a:ext cx="7924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21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1758695" y="3928872"/>
            <a:ext cx="690371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21"/>
          <p:cNvGrpSpPr/>
          <p:nvPr/>
        </p:nvGrpSpPr>
        <p:grpSpPr>
          <a:xfrm>
            <a:off x="3154680" y="3843527"/>
            <a:ext cx="2881883" cy="303275"/>
            <a:chOff x="3154680" y="3843527"/>
            <a:chExt cx="2881883" cy="303275"/>
          </a:xfrm>
        </p:grpSpPr>
        <p:pic>
          <p:nvPicPr>
            <p:cNvPr id="547" name="Google Shape;547;p21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3160775" y="3843527"/>
              <a:ext cx="2875788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8" name="Google Shape;548;p21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3154680" y="4024883"/>
              <a:ext cx="397763" cy="121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49" name="Google Shape;549;p21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6231635" y="3933444"/>
            <a:ext cx="160019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21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6810755" y="3933444"/>
            <a:ext cx="155448" cy="11887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1" name="Google Shape;551;p21"/>
          <p:cNvGrpSpPr/>
          <p:nvPr/>
        </p:nvGrpSpPr>
        <p:grpSpPr>
          <a:xfrm>
            <a:off x="647700" y="4520184"/>
            <a:ext cx="1921763" cy="163067"/>
            <a:chOff x="647700" y="4520184"/>
            <a:chExt cx="1921763" cy="163067"/>
          </a:xfrm>
        </p:grpSpPr>
        <p:pic>
          <p:nvPicPr>
            <p:cNvPr id="552" name="Google Shape;552;p21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647700" y="4523232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3" name="Google Shape;553;p21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736091" y="4561332"/>
              <a:ext cx="77723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4" name="Google Shape;554;p21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835152" y="4559808"/>
              <a:ext cx="77723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5" name="Google Shape;555;p21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926591" y="4520184"/>
              <a:ext cx="114299" cy="13258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6" name="Google Shape;556;p21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1053083" y="4559808"/>
              <a:ext cx="88391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7" name="Google Shape;557;p21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1156716" y="4559808"/>
              <a:ext cx="77724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8" name="Google Shape;558;p21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1248155" y="4559808"/>
              <a:ext cx="80772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59" name="Google Shape;559;p21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1336548" y="4559808"/>
              <a:ext cx="67055" cy="92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" name="Google Shape;560;p21"/>
            <p:cNvSpPr/>
            <p:nvPr/>
          </p:nvSpPr>
          <p:spPr>
            <a:xfrm>
              <a:off x="1408175" y="4650486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61" name="Google Shape;561;p21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1447800" y="4559808"/>
              <a:ext cx="76200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21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1534667" y="4559808"/>
              <a:ext cx="153924" cy="123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21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1696212" y="4559808"/>
              <a:ext cx="80771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21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1784604" y="4559808"/>
              <a:ext cx="83819" cy="123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5" name="Google Shape;565;p21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1876044" y="4559808"/>
              <a:ext cx="74675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6" name="Google Shape;566;p21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1964436" y="4520184"/>
              <a:ext cx="82295" cy="132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7" name="Google Shape;567;p21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2063495" y="4559808"/>
              <a:ext cx="74675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8" name="Google Shape;568;p21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2148840" y="4559808"/>
              <a:ext cx="67055" cy="92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9" name="Google Shape;569;p21"/>
            <p:cNvSpPr/>
            <p:nvPr/>
          </p:nvSpPr>
          <p:spPr>
            <a:xfrm>
              <a:off x="2220467" y="4650486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70" name="Google Shape;570;p21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2255519" y="4521708"/>
              <a:ext cx="85343" cy="131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1" name="Google Shape;571;p21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2350007" y="4521708"/>
              <a:ext cx="135635" cy="1539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2" name="Google Shape;572;p21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2494788" y="4523232"/>
              <a:ext cx="74675" cy="128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3" name="Google Shape;573;p21"/>
          <p:cNvGrpSpPr/>
          <p:nvPr/>
        </p:nvGrpSpPr>
        <p:grpSpPr>
          <a:xfrm>
            <a:off x="649224" y="4980432"/>
            <a:ext cx="598930" cy="164591"/>
            <a:chOff x="649224" y="4980432"/>
            <a:chExt cx="598930" cy="164591"/>
          </a:xfrm>
        </p:grpSpPr>
        <p:pic>
          <p:nvPicPr>
            <p:cNvPr id="574" name="Google Shape;574;p21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649224" y="4991100"/>
              <a:ext cx="118871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5" name="Google Shape;575;p21"/>
            <p:cNvSpPr/>
            <p:nvPr/>
          </p:nvSpPr>
          <p:spPr>
            <a:xfrm>
              <a:off x="773430" y="5117592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76" name="Google Shape;576;p21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806195" y="4980432"/>
              <a:ext cx="441959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77" name="Google Shape;577;p21"/>
          <p:cNvPicPr preferRelativeResize="0"/>
          <p:nvPr/>
        </p:nvPicPr>
        <p:blipFill rotWithShape="1">
          <a:blip r:embed="rId102">
            <a:alphaModFix/>
          </a:blip>
          <a:srcRect b="0" l="0" r="0" t="0"/>
          <a:stretch/>
        </p:blipFill>
        <p:spPr>
          <a:xfrm>
            <a:off x="678179" y="5358384"/>
            <a:ext cx="743712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8" name="Google Shape;578;p21"/>
          <p:cNvGrpSpPr/>
          <p:nvPr/>
        </p:nvGrpSpPr>
        <p:grpSpPr>
          <a:xfrm>
            <a:off x="1485137" y="5363051"/>
            <a:ext cx="415195" cy="138874"/>
            <a:chOff x="1485137" y="5363051"/>
            <a:chExt cx="415195" cy="138874"/>
          </a:xfrm>
        </p:grpSpPr>
        <p:pic>
          <p:nvPicPr>
            <p:cNvPr id="579" name="Google Shape;579;p21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1485137" y="5367623"/>
              <a:ext cx="306800" cy="1144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21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1816322" y="5363051"/>
              <a:ext cx="84010" cy="138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81" name="Google Shape;581;p21"/>
          <p:cNvPicPr preferRelativeResize="0"/>
          <p:nvPr/>
        </p:nvPicPr>
        <p:blipFill rotWithShape="1">
          <a:blip r:embed="rId105">
            <a:alphaModFix/>
          </a:blip>
          <a:srcRect b="0" l="0" r="0" t="0"/>
          <a:stretch/>
        </p:blipFill>
        <p:spPr>
          <a:xfrm>
            <a:off x="1961473" y="5359907"/>
            <a:ext cx="824398" cy="12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82" name="Google Shape;582;p21"/>
          <p:cNvGrpSpPr/>
          <p:nvPr/>
        </p:nvGrpSpPr>
        <p:grpSpPr>
          <a:xfrm>
            <a:off x="2849689" y="5363051"/>
            <a:ext cx="445675" cy="119062"/>
            <a:chOff x="2849689" y="5363051"/>
            <a:chExt cx="445675" cy="119062"/>
          </a:xfrm>
        </p:grpSpPr>
        <p:pic>
          <p:nvPicPr>
            <p:cNvPr id="583" name="Google Shape;583;p21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2849689" y="5396674"/>
              <a:ext cx="11296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p21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2988662" y="5396674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p21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3075527" y="5363051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21"/>
            <p:cNvSpPr/>
            <p:nvPr/>
          </p:nvSpPr>
          <p:spPr>
            <a:xfrm>
              <a:off x="3182391" y="5369153"/>
              <a:ext cx="13970" cy="111760"/>
            </a:xfrm>
            <a:custGeom>
              <a:rect b="b" l="l" r="r" t="t"/>
              <a:pathLst>
                <a:path extrusionOk="0" h="111760" w="13969">
                  <a:moveTo>
                    <a:pt x="13716" y="30581"/>
                  </a:moveTo>
                  <a:lnTo>
                    <a:pt x="0" y="30581"/>
                  </a:lnTo>
                  <a:lnTo>
                    <a:pt x="0" y="111442"/>
                  </a:lnTo>
                  <a:lnTo>
                    <a:pt x="13716" y="111442"/>
                  </a:lnTo>
                  <a:lnTo>
                    <a:pt x="13716" y="30581"/>
                  </a:lnTo>
                  <a:close/>
                </a:path>
                <a:path extrusionOk="0" h="111760" w="13969">
                  <a:moveTo>
                    <a:pt x="1371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3716" y="1524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87" name="Google Shape;587;p21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3222117" y="5396674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88" name="Google Shape;588;p21"/>
          <p:cNvGrpSpPr/>
          <p:nvPr/>
        </p:nvGrpSpPr>
        <p:grpSpPr>
          <a:xfrm>
            <a:off x="3357943" y="5363051"/>
            <a:ext cx="164877" cy="119062"/>
            <a:chOff x="3357943" y="5363051"/>
            <a:chExt cx="164877" cy="119062"/>
          </a:xfrm>
        </p:grpSpPr>
        <p:pic>
          <p:nvPicPr>
            <p:cNvPr id="589" name="Google Shape;589;p21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3357943" y="5363051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0" name="Google Shape;590;p21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3457193" y="5396674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91" name="Google Shape;591;p21"/>
          <p:cNvGrpSpPr/>
          <p:nvPr/>
        </p:nvGrpSpPr>
        <p:grpSpPr>
          <a:xfrm>
            <a:off x="3586924" y="5361432"/>
            <a:ext cx="531654" cy="120967"/>
            <a:chOff x="3586924" y="5361432"/>
            <a:chExt cx="531654" cy="120967"/>
          </a:xfrm>
        </p:grpSpPr>
        <p:pic>
          <p:nvPicPr>
            <p:cNvPr id="592" name="Google Shape;592;p21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3586924" y="5396674"/>
              <a:ext cx="16173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3" name="Google Shape;593;p21"/>
            <p:cNvSpPr/>
            <p:nvPr/>
          </p:nvSpPr>
          <p:spPr>
            <a:xfrm>
              <a:off x="3770375" y="5361432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594" name="Google Shape;594;p21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3809714" y="5396674"/>
              <a:ext cx="7791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5" name="Google Shape;595;p21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3913536" y="5396674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6" name="Google Shape;596;p21"/>
            <p:cNvSpPr/>
            <p:nvPr/>
          </p:nvSpPr>
          <p:spPr>
            <a:xfrm>
              <a:off x="4064603" y="5396674"/>
              <a:ext cx="53975" cy="85725"/>
            </a:xfrm>
            <a:custGeom>
              <a:rect b="b" l="l" r="r" t="t"/>
              <a:pathLst>
                <a:path extrusionOk="0" h="85725" w="53975">
                  <a:moveTo>
                    <a:pt x="32099" y="85439"/>
                  </a:moveTo>
                  <a:lnTo>
                    <a:pt x="16859" y="85439"/>
                  </a:lnTo>
                  <a:lnTo>
                    <a:pt x="9239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6651" y="70270"/>
                  </a:lnTo>
                  <a:lnTo>
                    <a:pt x="12846" y="72675"/>
                  </a:lnTo>
                  <a:lnTo>
                    <a:pt x="18738" y="74223"/>
                  </a:lnTo>
                  <a:lnTo>
                    <a:pt x="24479" y="74771"/>
                  </a:lnTo>
                  <a:lnTo>
                    <a:pt x="29051" y="74771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7912"/>
                  </a:lnTo>
                  <a:lnTo>
                    <a:pt x="35147" y="53340"/>
                  </a:lnTo>
                  <a:lnTo>
                    <a:pt x="27527" y="50292"/>
                  </a:lnTo>
                  <a:lnTo>
                    <a:pt x="10327" y="41719"/>
                  </a:lnTo>
                  <a:lnTo>
                    <a:pt x="4583" y="36576"/>
                  </a:lnTo>
                  <a:lnTo>
                    <a:pt x="1144" y="30289"/>
                  </a:lnTo>
                  <a:lnTo>
                    <a:pt x="0" y="22860"/>
                  </a:lnTo>
                  <a:lnTo>
                    <a:pt x="0" y="16764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2287" y="3048"/>
                  </a:lnTo>
                  <a:lnTo>
                    <a:pt x="19907" y="0"/>
                  </a:lnTo>
                  <a:lnTo>
                    <a:pt x="32099" y="0"/>
                  </a:lnTo>
                  <a:lnTo>
                    <a:pt x="44291" y="3048"/>
                  </a:lnTo>
                  <a:lnTo>
                    <a:pt x="47339" y="3048"/>
                  </a:lnTo>
                  <a:lnTo>
                    <a:pt x="47339" y="15240"/>
                  </a:lnTo>
                  <a:lnTo>
                    <a:pt x="39719" y="12192"/>
                  </a:lnTo>
                  <a:lnTo>
                    <a:pt x="19907" y="12192"/>
                  </a:lnTo>
                  <a:lnTo>
                    <a:pt x="18383" y="15240"/>
                  </a:lnTo>
                  <a:lnTo>
                    <a:pt x="15335" y="16764"/>
                  </a:lnTo>
                  <a:lnTo>
                    <a:pt x="13811" y="18288"/>
                  </a:lnTo>
                  <a:lnTo>
                    <a:pt x="13811" y="25908"/>
                  </a:lnTo>
                  <a:lnTo>
                    <a:pt x="18383" y="30480"/>
                  </a:lnTo>
                  <a:lnTo>
                    <a:pt x="24479" y="33528"/>
                  </a:lnTo>
                  <a:lnTo>
                    <a:pt x="39719" y="39624"/>
                  </a:lnTo>
                  <a:lnTo>
                    <a:pt x="45815" y="42672"/>
                  </a:lnTo>
                  <a:lnTo>
                    <a:pt x="48863" y="47244"/>
                  </a:lnTo>
                  <a:lnTo>
                    <a:pt x="51911" y="50292"/>
                  </a:lnTo>
                  <a:lnTo>
                    <a:pt x="53435" y="54864"/>
                  </a:lnTo>
                  <a:lnTo>
                    <a:pt x="53435" y="68675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2099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597" name="Google Shape;597;p21"/>
          <p:cNvGrpSpPr/>
          <p:nvPr/>
        </p:nvGrpSpPr>
        <p:grpSpPr>
          <a:xfrm>
            <a:off x="4189761" y="5363051"/>
            <a:ext cx="164877" cy="119062"/>
            <a:chOff x="4189761" y="5363051"/>
            <a:chExt cx="164877" cy="119062"/>
          </a:xfrm>
        </p:grpSpPr>
        <p:pic>
          <p:nvPicPr>
            <p:cNvPr id="598" name="Google Shape;598;p21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4189761" y="5363051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9" name="Google Shape;599;p21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4289114" y="5396674"/>
              <a:ext cx="65524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0" name="Google Shape;600;p21"/>
          <p:cNvGrpSpPr/>
          <p:nvPr/>
        </p:nvGrpSpPr>
        <p:grpSpPr>
          <a:xfrm>
            <a:off x="4430934" y="5396674"/>
            <a:ext cx="262509" cy="85439"/>
            <a:chOff x="4430934" y="5396674"/>
            <a:chExt cx="262509" cy="85439"/>
          </a:xfrm>
        </p:grpSpPr>
        <p:pic>
          <p:nvPicPr>
            <p:cNvPr id="601" name="Google Shape;601;p21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4430934" y="539972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2" name="Google Shape;602;p21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4530185" y="539667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3" name="Google Shape;603;p21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4620196" y="5396674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04" name="Google Shape;604;p21"/>
          <p:cNvGrpSpPr/>
          <p:nvPr/>
        </p:nvGrpSpPr>
        <p:grpSpPr>
          <a:xfrm>
            <a:off x="4756023" y="5361432"/>
            <a:ext cx="639603" cy="120967"/>
            <a:chOff x="4756023" y="5361432"/>
            <a:chExt cx="639603" cy="120967"/>
          </a:xfrm>
        </p:grpSpPr>
        <p:sp>
          <p:nvSpPr>
            <p:cNvPr id="605" name="Google Shape;605;p21"/>
            <p:cNvSpPr/>
            <p:nvPr/>
          </p:nvSpPr>
          <p:spPr>
            <a:xfrm>
              <a:off x="4756023" y="5396674"/>
              <a:ext cx="62865" cy="85725"/>
            </a:xfrm>
            <a:custGeom>
              <a:rect b="b" l="l" r="r" t="t"/>
              <a:pathLst>
                <a:path extrusionOk="0" h="85725" w="62864">
                  <a:moveTo>
                    <a:pt x="45815" y="85439"/>
                  </a:moveTo>
                  <a:lnTo>
                    <a:pt x="38195" y="85439"/>
                  </a:lnTo>
                  <a:lnTo>
                    <a:pt x="30480" y="84605"/>
                  </a:lnTo>
                  <a:lnTo>
                    <a:pt x="824" y="51521"/>
                  </a:lnTo>
                  <a:lnTo>
                    <a:pt x="0" y="42672"/>
                  </a:lnTo>
                  <a:lnTo>
                    <a:pt x="824" y="33194"/>
                  </a:lnTo>
                  <a:lnTo>
                    <a:pt x="32408" y="833"/>
                  </a:lnTo>
                  <a:lnTo>
                    <a:pt x="41243" y="0"/>
                  </a:lnTo>
                  <a:lnTo>
                    <a:pt x="47339" y="0"/>
                  </a:lnTo>
                  <a:lnTo>
                    <a:pt x="62579" y="3048"/>
                  </a:lnTo>
                  <a:lnTo>
                    <a:pt x="62579" y="15240"/>
                  </a:lnTo>
                  <a:lnTo>
                    <a:pt x="53435" y="13716"/>
                  </a:lnTo>
                  <a:lnTo>
                    <a:pt x="47339" y="12192"/>
                  </a:lnTo>
                  <a:lnTo>
                    <a:pt x="35147" y="12192"/>
                  </a:lnTo>
                  <a:lnTo>
                    <a:pt x="29051" y="15240"/>
                  </a:lnTo>
                  <a:lnTo>
                    <a:pt x="24479" y="19812"/>
                  </a:lnTo>
                  <a:lnTo>
                    <a:pt x="19907" y="25908"/>
                  </a:lnTo>
                  <a:lnTo>
                    <a:pt x="16859" y="33528"/>
                  </a:lnTo>
                  <a:lnTo>
                    <a:pt x="16859" y="51816"/>
                  </a:lnTo>
                  <a:lnTo>
                    <a:pt x="19907" y="59436"/>
                  </a:lnTo>
                  <a:lnTo>
                    <a:pt x="24479" y="65627"/>
                  </a:lnTo>
                  <a:lnTo>
                    <a:pt x="29051" y="70199"/>
                  </a:lnTo>
                  <a:lnTo>
                    <a:pt x="35147" y="73247"/>
                  </a:lnTo>
                  <a:lnTo>
                    <a:pt x="48863" y="73247"/>
                  </a:lnTo>
                  <a:lnTo>
                    <a:pt x="56483" y="71723"/>
                  </a:lnTo>
                  <a:lnTo>
                    <a:pt x="62579" y="68675"/>
                  </a:lnTo>
                  <a:lnTo>
                    <a:pt x="62579" y="80867"/>
                  </a:lnTo>
                  <a:lnTo>
                    <a:pt x="53435" y="83915"/>
                  </a:lnTo>
                  <a:lnTo>
                    <a:pt x="45815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06" name="Google Shape;606;p21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4838509" y="5396674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7" name="Google Shape;607;p21"/>
            <p:cNvSpPr/>
            <p:nvPr/>
          </p:nvSpPr>
          <p:spPr>
            <a:xfrm>
              <a:off x="4940807" y="5361432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08" name="Google Shape;608;p21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4988051" y="539972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21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5085778" y="5396674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0" name="Google Shape;610;p21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5232273" y="539667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1" name="Google Shape;611;p21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5322379" y="5396674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12" name="Google Shape;612;p21"/>
          <p:cNvGrpSpPr/>
          <p:nvPr/>
        </p:nvGrpSpPr>
        <p:grpSpPr>
          <a:xfrm>
            <a:off x="5464302" y="5360003"/>
            <a:ext cx="730758" cy="122110"/>
            <a:chOff x="5464302" y="5360003"/>
            <a:chExt cx="730758" cy="122110"/>
          </a:xfrm>
        </p:grpSpPr>
        <p:pic>
          <p:nvPicPr>
            <p:cNvPr id="613" name="Google Shape;613;p21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5464302" y="5396674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4" name="Google Shape;614;p21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5561933" y="539972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5" name="Google Shape;615;p21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5661183" y="5396674"/>
              <a:ext cx="11296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6" name="Google Shape;616;p21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5800157" y="5360003"/>
              <a:ext cx="65528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17" name="Google Shape;617;p21"/>
            <p:cNvSpPr/>
            <p:nvPr/>
          </p:nvSpPr>
          <p:spPr>
            <a:xfrm>
              <a:off x="5894730" y="5369153"/>
              <a:ext cx="79375" cy="111760"/>
            </a:xfrm>
            <a:custGeom>
              <a:rect b="b" l="l" r="r" t="t"/>
              <a:pathLst>
                <a:path extrusionOk="0" h="111760" w="79375">
                  <a:moveTo>
                    <a:pt x="44284" y="29057"/>
                  </a:moveTo>
                  <a:lnTo>
                    <a:pt x="42672" y="29057"/>
                  </a:lnTo>
                  <a:lnTo>
                    <a:pt x="41148" y="27533"/>
                  </a:lnTo>
                  <a:lnTo>
                    <a:pt x="39624" y="27533"/>
                  </a:lnTo>
                  <a:lnTo>
                    <a:pt x="31927" y="28676"/>
                  </a:lnTo>
                  <a:lnTo>
                    <a:pt x="24955" y="32105"/>
                  </a:lnTo>
                  <a:lnTo>
                    <a:pt x="18834" y="37820"/>
                  </a:lnTo>
                  <a:lnTo>
                    <a:pt x="13716" y="45821"/>
                  </a:lnTo>
                  <a:lnTo>
                    <a:pt x="13716" y="30581"/>
                  </a:lnTo>
                  <a:lnTo>
                    <a:pt x="0" y="30581"/>
                  </a:lnTo>
                  <a:lnTo>
                    <a:pt x="0" y="111442"/>
                  </a:lnTo>
                  <a:lnTo>
                    <a:pt x="13716" y="111442"/>
                  </a:lnTo>
                  <a:lnTo>
                    <a:pt x="13716" y="58013"/>
                  </a:lnTo>
                  <a:lnTo>
                    <a:pt x="18808" y="50241"/>
                  </a:lnTo>
                  <a:lnTo>
                    <a:pt x="24765" y="45059"/>
                  </a:lnTo>
                  <a:lnTo>
                    <a:pt x="31292" y="42151"/>
                  </a:lnTo>
                  <a:lnTo>
                    <a:pt x="38100" y="41249"/>
                  </a:lnTo>
                  <a:lnTo>
                    <a:pt x="41148" y="41249"/>
                  </a:lnTo>
                  <a:lnTo>
                    <a:pt x="44284" y="42773"/>
                  </a:lnTo>
                  <a:lnTo>
                    <a:pt x="44284" y="29057"/>
                  </a:lnTo>
                  <a:close/>
                </a:path>
                <a:path extrusionOk="0" h="111760" w="79375">
                  <a:moveTo>
                    <a:pt x="79349" y="30581"/>
                  </a:moveTo>
                  <a:lnTo>
                    <a:pt x="65633" y="30581"/>
                  </a:lnTo>
                  <a:lnTo>
                    <a:pt x="65633" y="111442"/>
                  </a:lnTo>
                  <a:lnTo>
                    <a:pt x="79349" y="111442"/>
                  </a:lnTo>
                  <a:lnTo>
                    <a:pt x="79349" y="30581"/>
                  </a:lnTo>
                  <a:close/>
                </a:path>
                <a:path extrusionOk="0" h="111760" w="79375">
                  <a:moveTo>
                    <a:pt x="79349" y="0"/>
                  </a:moveTo>
                  <a:lnTo>
                    <a:pt x="65633" y="0"/>
                  </a:lnTo>
                  <a:lnTo>
                    <a:pt x="65633" y="15240"/>
                  </a:lnTo>
                  <a:lnTo>
                    <a:pt x="79349" y="15240"/>
                  </a:lnTo>
                  <a:lnTo>
                    <a:pt x="79349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18" name="Google Shape;618;p21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5999988" y="5396674"/>
              <a:ext cx="15420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9" name="Google Shape;619;p21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6175248" y="5460492"/>
              <a:ext cx="19812" cy="19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20" name="Google Shape;620;p21"/>
          <p:cNvGrpSpPr/>
          <p:nvPr/>
        </p:nvGrpSpPr>
        <p:grpSpPr>
          <a:xfrm>
            <a:off x="709701" y="5833014"/>
            <a:ext cx="427393" cy="87001"/>
            <a:chOff x="709701" y="5833014"/>
            <a:chExt cx="427393" cy="87001"/>
          </a:xfrm>
        </p:grpSpPr>
        <p:sp>
          <p:nvSpPr>
            <p:cNvPr id="621" name="Google Shape;621;p21"/>
            <p:cNvSpPr/>
            <p:nvPr/>
          </p:nvSpPr>
          <p:spPr>
            <a:xfrm>
              <a:off x="709701" y="5833020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89"/>
                  </a:moveTo>
                  <a:lnTo>
                    <a:pt x="56476" y="53441"/>
                  </a:lnTo>
                  <a:lnTo>
                    <a:pt x="54952" y="51917"/>
                  </a:lnTo>
                  <a:lnTo>
                    <a:pt x="53428" y="48869"/>
                  </a:lnTo>
                  <a:lnTo>
                    <a:pt x="50380" y="47345"/>
                  </a:lnTo>
                  <a:lnTo>
                    <a:pt x="47332" y="44297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25"/>
                  </a:lnTo>
                  <a:lnTo>
                    <a:pt x="12280" y="41249"/>
                  </a:lnTo>
                  <a:lnTo>
                    <a:pt x="21424" y="45821"/>
                  </a:lnTo>
                  <a:lnTo>
                    <a:pt x="22948" y="45821"/>
                  </a:lnTo>
                  <a:lnTo>
                    <a:pt x="29044" y="48869"/>
                  </a:lnTo>
                  <a:lnTo>
                    <a:pt x="32092" y="48869"/>
                  </a:lnTo>
                  <a:lnTo>
                    <a:pt x="35140" y="50393"/>
                  </a:lnTo>
                  <a:lnTo>
                    <a:pt x="38188" y="53441"/>
                  </a:lnTo>
                  <a:lnTo>
                    <a:pt x="41236" y="54965"/>
                  </a:lnTo>
                  <a:lnTo>
                    <a:pt x="45808" y="59537"/>
                  </a:lnTo>
                  <a:lnTo>
                    <a:pt x="45808" y="67157"/>
                  </a:lnTo>
                  <a:lnTo>
                    <a:pt x="44284" y="68681"/>
                  </a:lnTo>
                  <a:lnTo>
                    <a:pt x="44284" y="70205"/>
                  </a:lnTo>
                  <a:lnTo>
                    <a:pt x="39712" y="74777"/>
                  </a:lnTo>
                  <a:lnTo>
                    <a:pt x="36664" y="74777"/>
                  </a:lnTo>
                  <a:lnTo>
                    <a:pt x="35140" y="76301"/>
                  </a:lnTo>
                  <a:lnTo>
                    <a:pt x="10756" y="76301"/>
                  </a:lnTo>
                  <a:lnTo>
                    <a:pt x="7708" y="74777"/>
                  </a:lnTo>
                  <a:lnTo>
                    <a:pt x="3048" y="73253"/>
                  </a:lnTo>
                  <a:lnTo>
                    <a:pt x="0" y="73253"/>
                  </a:lnTo>
                  <a:lnTo>
                    <a:pt x="0" y="83921"/>
                  </a:lnTo>
                  <a:lnTo>
                    <a:pt x="1524" y="83921"/>
                  </a:lnTo>
                  <a:lnTo>
                    <a:pt x="3048" y="85445"/>
                  </a:lnTo>
                  <a:lnTo>
                    <a:pt x="10756" y="85445"/>
                  </a:lnTo>
                  <a:lnTo>
                    <a:pt x="13804" y="86969"/>
                  </a:lnTo>
                  <a:lnTo>
                    <a:pt x="33616" y="86969"/>
                  </a:lnTo>
                  <a:lnTo>
                    <a:pt x="42760" y="83921"/>
                  </a:lnTo>
                  <a:lnTo>
                    <a:pt x="51904" y="79349"/>
                  </a:lnTo>
                  <a:lnTo>
                    <a:pt x="58000" y="67157"/>
                  </a:lnTo>
                  <a:lnTo>
                    <a:pt x="58000" y="62585"/>
                  </a:lnTo>
                  <a:lnTo>
                    <a:pt x="58000" y="56489"/>
                  </a:lnTo>
                  <a:close/>
                </a:path>
                <a:path extrusionOk="0" h="86995" w="205105">
                  <a:moveTo>
                    <a:pt x="128206" y="0"/>
                  </a:moveTo>
                  <a:lnTo>
                    <a:pt x="79438" y="0"/>
                  </a:lnTo>
                  <a:lnTo>
                    <a:pt x="79438" y="85432"/>
                  </a:lnTo>
                  <a:lnTo>
                    <a:pt x="128206" y="85432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5808"/>
                  </a:lnTo>
                  <a:lnTo>
                    <a:pt x="126682" y="45808"/>
                  </a:lnTo>
                  <a:lnTo>
                    <a:pt x="126682" y="36576"/>
                  </a:lnTo>
                  <a:lnTo>
                    <a:pt x="91630" y="36576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0"/>
                  </a:lnTo>
                  <a:close/>
                </a:path>
                <a:path extrusionOk="0" h="86995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0"/>
                  </a:lnTo>
                  <a:lnTo>
                    <a:pt x="154203" y="0"/>
                  </a:lnTo>
                  <a:lnTo>
                    <a:pt x="154203" y="85432"/>
                  </a:lnTo>
                  <a:lnTo>
                    <a:pt x="204597" y="85432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22" name="Google Shape;622;p21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935736" y="5833014"/>
              <a:ext cx="201358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3" name="Google Shape;623;p21"/>
          <p:cNvPicPr preferRelativeResize="0"/>
          <p:nvPr/>
        </p:nvPicPr>
        <p:blipFill rotWithShape="1">
          <a:blip r:embed="rId131">
            <a:alphaModFix/>
          </a:blip>
          <a:srcRect b="0" l="0" r="0" t="0"/>
          <a:stretch/>
        </p:blipFill>
        <p:spPr>
          <a:xfrm>
            <a:off x="1216533" y="5833014"/>
            <a:ext cx="212121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24" name="Google Shape;624;p21"/>
          <p:cNvGrpSpPr/>
          <p:nvPr/>
        </p:nvGrpSpPr>
        <p:grpSpPr>
          <a:xfrm>
            <a:off x="1529429" y="5822346"/>
            <a:ext cx="1060958" cy="123825"/>
            <a:chOff x="1529429" y="5822346"/>
            <a:chExt cx="1060958" cy="123825"/>
          </a:xfrm>
        </p:grpSpPr>
        <p:pic>
          <p:nvPicPr>
            <p:cNvPr id="625" name="Google Shape;625;p21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1529429" y="5822346"/>
              <a:ext cx="634936" cy="123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6" name="Google Shape;626;p21"/>
            <p:cNvSpPr/>
            <p:nvPr/>
          </p:nvSpPr>
          <p:spPr>
            <a:xfrm>
              <a:off x="2181123" y="5827178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04" y="82550"/>
                  </a:moveTo>
                  <a:lnTo>
                    <a:pt x="33616" y="82550"/>
                  </a:lnTo>
                  <a:lnTo>
                    <a:pt x="33616" y="8890"/>
                  </a:lnTo>
                  <a:lnTo>
                    <a:pt x="33616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27" name="Google Shape;627;p21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2254377" y="5852826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21"/>
            <p:cNvSpPr/>
            <p:nvPr/>
          </p:nvSpPr>
          <p:spPr>
            <a:xfrm>
              <a:off x="2553557" y="5822346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539"/>
                  </a:moveTo>
                  <a:lnTo>
                    <a:pt x="0" y="117443"/>
                  </a:lnTo>
                  <a:lnTo>
                    <a:pt x="6286" y="110585"/>
                  </a:lnTo>
                  <a:lnTo>
                    <a:pt x="11429" y="103727"/>
                  </a:lnTo>
                  <a:lnTo>
                    <a:pt x="15430" y="96869"/>
                  </a:lnTo>
                  <a:lnTo>
                    <a:pt x="18287" y="90011"/>
                  </a:lnTo>
                  <a:lnTo>
                    <a:pt x="21169" y="83796"/>
                  </a:lnTo>
                  <a:lnTo>
                    <a:pt x="23050" y="76866"/>
                  </a:lnTo>
                  <a:lnTo>
                    <a:pt x="24074" y="69651"/>
                  </a:lnTo>
                  <a:lnTo>
                    <a:pt x="24383" y="62579"/>
                  </a:lnTo>
                  <a:lnTo>
                    <a:pt x="22931" y="47069"/>
                  </a:lnTo>
                  <a:lnTo>
                    <a:pt x="18478" y="32587"/>
                  </a:lnTo>
                  <a:lnTo>
                    <a:pt x="10882" y="18980"/>
                  </a:lnTo>
                  <a:lnTo>
                    <a:pt x="0" y="6096"/>
                  </a:lnTo>
                  <a:lnTo>
                    <a:pt x="6095" y="0"/>
                  </a:lnTo>
                  <a:lnTo>
                    <a:pt x="19914" y="14027"/>
                  </a:lnTo>
                  <a:lnTo>
                    <a:pt x="29420" y="28777"/>
                  </a:lnTo>
                  <a:lnTo>
                    <a:pt x="34907" y="44402"/>
                  </a:lnTo>
                  <a:lnTo>
                    <a:pt x="36671" y="61055"/>
                  </a:lnTo>
                  <a:lnTo>
                    <a:pt x="36671" y="70199"/>
                  </a:lnTo>
                  <a:lnTo>
                    <a:pt x="35147" y="76295"/>
                  </a:lnTo>
                  <a:lnTo>
                    <a:pt x="35147" y="80867"/>
                  </a:lnTo>
                  <a:lnTo>
                    <a:pt x="33623" y="85439"/>
                  </a:lnTo>
                  <a:lnTo>
                    <a:pt x="30575" y="91535"/>
                  </a:lnTo>
                  <a:lnTo>
                    <a:pt x="27527" y="96107"/>
                  </a:lnTo>
                  <a:lnTo>
                    <a:pt x="24383" y="102203"/>
                  </a:lnTo>
                  <a:lnTo>
                    <a:pt x="21335" y="106775"/>
                  </a:lnTo>
                  <a:lnTo>
                    <a:pt x="12191" y="118967"/>
                  </a:lnTo>
                  <a:lnTo>
                    <a:pt x="6095" y="1235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29" name="Google Shape;629;p21"/>
          <p:cNvGrpSpPr/>
          <p:nvPr/>
        </p:nvGrpSpPr>
        <p:grpSpPr>
          <a:xfrm>
            <a:off x="2698527" y="5833014"/>
            <a:ext cx="276320" cy="86963"/>
            <a:chOff x="2698527" y="5833014"/>
            <a:chExt cx="276320" cy="86963"/>
          </a:xfrm>
        </p:grpSpPr>
        <p:sp>
          <p:nvSpPr>
            <p:cNvPr id="630" name="Google Shape;630;p21"/>
            <p:cNvSpPr/>
            <p:nvPr/>
          </p:nvSpPr>
          <p:spPr>
            <a:xfrm>
              <a:off x="2698527" y="5833014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2287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667"/>
                  </a:lnTo>
                  <a:lnTo>
                    <a:pt x="12287" y="10667"/>
                  </a:lnTo>
                  <a:lnTo>
                    <a:pt x="12287" y="38099"/>
                  </a:lnTo>
                  <a:lnTo>
                    <a:pt x="45815" y="38099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31" name="Google Shape;631;p21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2768822" y="5833014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32" name="Google Shape;632;p21"/>
          <p:cNvGrpSpPr/>
          <p:nvPr/>
        </p:nvGrpSpPr>
        <p:grpSpPr>
          <a:xfrm>
            <a:off x="3061811" y="5826919"/>
            <a:ext cx="844442" cy="114560"/>
            <a:chOff x="3061811" y="5826919"/>
            <a:chExt cx="844442" cy="114560"/>
          </a:xfrm>
        </p:grpSpPr>
        <p:pic>
          <p:nvPicPr>
            <p:cNvPr id="633" name="Google Shape;633;p21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3061811" y="5826919"/>
              <a:ext cx="642651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21"/>
            <p:cNvSpPr/>
            <p:nvPr/>
          </p:nvSpPr>
          <p:spPr>
            <a:xfrm>
              <a:off x="3722738" y="5827179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  <a:path extrusionOk="0" h="114300" w="183514">
                  <a:moveTo>
                    <a:pt x="125260" y="42418"/>
                  </a:moveTo>
                  <a:lnTo>
                    <a:pt x="123736" y="39370"/>
                  </a:lnTo>
                  <a:lnTo>
                    <a:pt x="123736" y="36322"/>
                  </a:lnTo>
                  <a:lnTo>
                    <a:pt x="122212" y="34798"/>
                  </a:lnTo>
                  <a:lnTo>
                    <a:pt x="120688" y="31750"/>
                  </a:lnTo>
                  <a:lnTo>
                    <a:pt x="117640" y="30226"/>
                  </a:lnTo>
                  <a:lnTo>
                    <a:pt x="116014" y="28702"/>
                  </a:lnTo>
                  <a:lnTo>
                    <a:pt x="109918" y="25654"/>
                  </a:lnTo>
                  <a:lnTo>
                    <a:pt x="87058" y="25654"/>
                  </a:lnTo>
                  <a:lnTo>
                    <a:pt x="85534" y="27178"/>
                  </a:lnTo>
                  <a:lnTo>
                    <a:pt x="80962" y="27178"/>
                  </a:lnTo>
                  <a:lnTo>
                    <a:pt x="79438" y="28702"/>
                  </a:lnTo>
                  <a:lnTo>
                    <a:pt x="76390" y="28702"/>
                  </a:lnTo>
                  <a:lnTo>
                    <a:pt x="76390" y="39370"/>
                  </a:lnTo>
                  <a:lnTo>
                    <a:pt x="80962" y="37846"/>
                  </a:lnTo>
                  <a:lnTo>
                    <a:pt x="84010" y="36322"/>
                  </a:lnTo>
                  <a:lnTo>
                    <a:pt x="87058" y="36322"/>
                  </a:lnTo>
                  <a:lnTo>
                    <a:pt x="91630" y="34798"/>
                  </a:lnTo>
                  <a:lnTo>
                    <a:pt x="103822" y="34798"/>
                  </a:lnTo>
                  <a:lnTo>
                    <a:pt x="109918" y="37846"/>
                  </a:lnTo>
                  <a:lnTo>
                    <a:pt x="112966" y="40894"/>
                  </a:lnTo>
                  <a:lnTo>
                    <a:pt x="112966" y="53174"/>
                  </a:lnTo>
                  <a:lnTo>
                    <a:pt x="112966" y="62318"/>
                  </a:lnTo>
                  <a:lnTo>
                    <a:pt x="112966" y="72986"/>
                  </a:lnTo>
                  <a:lnTo>
                    <a:pt x="109918" y="77558"/>
                  </a:lnTo>
                  <a:lnTo>
                    <a:pt x="106870" y="79082"/>
                  </a:lnTo>
                  <a:lnTo>
                    <a:pt x="102298" y="80606"/>
                  </a:lnTo>
                  <a:lnTo>
                    <a:pt x="96202" y="83654"/>
                  </a:lnTo>
                  <a:lnTo>
                    <a:pt x="90106" y="83654"/>
                  </a:lnTo>
                  <a:lnTo>
                    <a:pt x="88582" y="82130"/>
                  </a:lnTo>
                  <a:lnTo>
                    <a:pt x="87058" y="82130"/>
                  </a:lnTo>
                  <a:lnTo>
                    <a:pt x="87058" y="80606"/>
                  </a:lnTo>
                  <a:lnTo>
                    <a:pt x="85534" y="80606"/>
                  </a:lnTo>
                  <a:lnTo>
                    <a:pt x="84010" y="79082"/>
                  </a:lnTo>
                  <a:lnTo>
                    <a:pt x="84010" y="77558"/>
                  </a:lnTo>
                  <a:lnTo>
                    <a:pt x="82486" y="76034"/>
                  </a:lnTo>
                  <a:lnTo>
                    <a:pt x="82486" y="71462"/>
                  </a:lnTo>
                  <a:lnTo>
                    <a:pt x="84010" y="69938"/>
                  </a:lnTo>
                  <a:lnTo>
                    <a:pt x="84010" y="66890"/>
                  </a:lnTo>
                  <a:lnTo>
                    <a:pt x="85534" y="65366"/>
                  </a:lnTo>
                  <a:lnTo>
                    <a:pt x="87058" y="65366"/>
                  </a:lnTo>
                  <a:lnTo>
                    <a:pt x="88582" y="63842"/>
                  </a:lnTo>
                  <a:lnTo>
                    <a:pt x="90106" y="63842"/>
                  </a:lnTo>
                  <a:lnTo>
                    <a:pt x="91630" y="62318"/>
                  </a:lnTo>
                  <a:lnTo>
                    <a:pt x="112966" y="62318"/>
                  </a:lnTo>
                  <a:lnTo>
                    <a:pt x="112966" y="53174"/>
                  </a:lnTo>
                  <a:lnTo>
                    <a:pt x="90106" y="53174"/>
                  </a:lnTo>
                  <a:lnTo>
                    <a:pt x="82486" y="54698"/>
                  </a:lnTo>
                  <a:lnTo>
                    <a:pt x="77914" y="59270"/>
                  </a:lnTo>
                  <a:lnTo>
                    <a:pt x="73342" y="62318"/>
                  </a:lnTo>
                  <a:lnTo>
                    <a:pt x="70294" y="66890"/>
                  </a:lnTo>
                  <a:lnTo>
                    <a:pt x="70294" y="76034"/>
                  </a:lnTo>
                  <a:lnTo>
                    <a:pt x="71818" y="79082"/>
                  </a:lnTo>
                  <a:lnTo>
                    <a:pt x="71818" y="82130"/>
                  </a:lnTo>
                  <a:lnTo>
                    <a:pt x="76390" y="86702"/>
                  </a:lnTo>
                  <a:lnTo>
                    <a:pt x="77914" y="89750"/>
                  </a:lnTo>
                  <a:lnTo>
                    <a:pt x="79438" y="89750"/>
                  </a:lnTo>
                  <a:lnTo>
                    <a:pt x="85534" y="92798"/>
                  </a:lnTo>
                  <a:lnTo>
                    <a:pt x="96202" y="92798"/>
                  </a:lnTo>
                  <a:lnTo>
                    <a:pt x="100774" y="91274"/>
                  </a:lnTo>
                  <a:lnTo>
                    <a:pt x="106870" y="88226"/>
                  </a:lnTo>
                  <a:lnTo>
                    <a:pt x="111442" y="86702"/>
                  </a:lnTo>
                  <a:lnTo>
                    <a:pt x="113474" y="83654"/>
                  </a:lnTo>
                  <a:lnTo>
                    <a:pt x="114490" y="82130"/>
                  </a:lnTo>
                  <a:lnTo>
                    <a:pt x="114490" y="91274"/>
                  </a:lnTo>
                  <a:lnTo>
                    <a:pt x="125260" y="91274"/>
                  </a:lnTo>
                  <a:lnTo>
                    <a:pt x="125260" y="82130"/>
                  </a:lnTo>
                  <a:lnTo>
                    <a:pt x="125260" y="62318"/>
                  </a:lnTo>
                  <a:lnTo>
                    <a:pt x="125260" y="42418"/>
                  </a:lnTo>
                  <a:close/>
                </a:path>
                <a:path extrusionOk="0" h="114300" w="183514">
                  <a:moveTo>
                    <a:pt x="183172" y="79082"/>
                  </a:moveTo>
                  <a:lnTo>
                    <a:pt x="181648" y="77558"/>
                  </a:lnTo>
                  <a:lnTo>
                    <a:pt x="181648" y="76034"/>
                  </a:lnTo>
                  <a:lnTo>
                    <a:pt x="177076" y="71462"/>
                  </a:lnTo>
                  <a:lnTo>
                    <a:pt x="175552" y="71462"/>
                  </a:lnTo>
                  <a:lnTo>
                    <a:pt x="174028" y="69938"/>
                  </a:lnTo>
                  <a:lnTo>
                    <a:pt x="170980" y="69938"/>
                  </a:lnTo>
                  <a:lnTo>
                    <a:pt x="169456" y="71462"/>
                  </a:lnTo>
                  <a:lnTo>
                    <a:pt x="166408" y="71462"/>
                  </a:lnTo>
                  <a:lnTo>
                    <a:pt x="166408" y="72986"/>
                  </a:lnTo>
                  <a:lnTo>
                    <a:pt x="164884" y="72986"/>
                  </a:lnTo>
                  <a:lnTo>
                    <a:pt x="164884" y="74510"/>
                  </a:lnTo>
                  <a:lnTo>
                    <a:pt x="163258" y="74510"/>
                  </a:lnTo>
                  <a:lnTo>
                    <a:pt x="163258" y="83654"/>
                  </a:lnTo>
                  <a:lnTo>
                    <a:pt x="164884" y="85178"/>
                  </a:lnTo>
                  <a:lnTo>
                    <a:pt x="167932" y="88226"/>
                  </a:lnTo>
                  <a:lnTo>
                    <a:pt x="167932" y="89750"/>
                  </a:lnTo>
                  <a:lnTo>
                    <a:pt x="169456" y="91274"/>
                  </a:lnTo>
                  <a:lnTo>
                    <a:pt x="169456" y="97370"/>
                  </a:lnTo>
                  <a:lnTo>
                    <a:pt x="164884" y="101942"/>
                  </a:lnTo>
                  <a:lnTo>
                    <a:pt x="163258" y="101942"/>
                  </a:lnTo>
                  <a:lnTo>
                    <a:pt x="161734" y="103466"/>
                  </a:lnTo>
                  <a:lnTo>
                    <a:pt x="160210" y="103466"/>
                  </a:lnTo>
                  <a:lnTo>
                    <a:pt x="158686" y="104990"/>
                  </a:lnTo>
                  <a:lnTo>
                    <a:pt x="152590" y="104990"/>
                  </a:lnTo>
                  <a:lnTo>
                    <a:pt x="152590" y="114134"/>
                  </a:lnTo>
                  <a:lnTo>
                    <a:pt x="157162" y="114134"/>
                  </a:lnTo>
                  <a:lnTo>
                    <a:pt x="166408" y="111086"/>
                  </a:lnTo>
                  <a:lnTo>
                    <a:pt x="172504" y="108038"/>
                  </a:lnTo>
                  <a:lnTo>
                    <a:pt x="175552" y="104990"/>
                  </a:lnTo>
                  <a:lnTo>
                    <a:pt x="178600" y="103466"/>
                  </a:lnTo>
                  <a:lnTo>
                    <a:pt x="180124" y="100418"/>
                  </a:lnTo>
                  <a:lnTo>
                    <a:pt x="181648" y="95846"/>
                  </a:lnTo>
                  <a:lnTo>
                    <a:pt x="183172" y="92798"/>
                  </a:lnTo>
                  <a:lnTo>
                    <a:pt x="183172" y="79082"/>
                  </a:lnTo>
                  <a:close/>
                </a:path>
                <a:path extrusionOk="0" h="114300" w="183514">
                  <a:moveTo>
                    <a:pt x="183172" y="33274"/>
                  </a:moveTo>
                  <a:lnTo>
                    <a:pt x="181648" y="31750"/>
                  </a:lnTo>
                  <a:lnTo>
                    <a:pt x="181648" y="30226"/>
                  </a:lnTo>
                  <a:lnTo>
                    <a:pt x="180124" y="28702"/>
                  </a:lnTo>
                  <a:lnTo>
                    <a:pt x="180124" y="27178"/>
                  </a:lnTo>
                  <a:lnTo>
                    <a:pt x="178600" y="27178"/>
                  </a:lnTo>
                  <a:lnTo>
                    <a:pt x="177076" y="25654"/>
                  </a:lnTo>
                  <a:lnTo>
                    <a:pt x="167932" y="25654"/>
                  </a:lnTo>
                  <a:lnTo>
                    <a:pt x="166408" y="27178"/>
                  </a:lnTo>
                  <a:lnTo>
                    <a:pt x="164884" y="27178"/>
                  </a:lnTo>
                  <a:lnTo>
                    <a:pt x="164884" y="28702"/>
                  </a:lnTo>
                  <a:lnTo>
                    <a:pt x="163258" y="30226"/>
                  </a:lnTo>
                  <a:lnTo>
                    <a:pt x="163258" y="31750"/>
                  </a:lnTo>
                  <a:lnTo>
                    <a:pt x="161734" y="33274"/>
                  </a:lnTo>
                  <a:lnTo>
                    <a:pt x="161734" y="36322"/>
                  </a:lnTo>
                  <a:lnTo>
                    <a:pt x="163258" y="37846"/>
                  </a:lnTo>
                  <a:lnTo>
                    <a:pt x="163258" y="39370"/>
                  </a:lnTo>
                  <a:lnTo>
                    <a:pt x="164884" y="40894"/>
                  </a:lnTo>
                  <a:lnTo>
                    <a:pt x="164884" y="42418"/>
                  </a:lnTo>
                  <a:lnTo>
                    <a:pt x="166408" y="42418"/>
                  </a:lnTo>
                  <a:lnTo>
                    <a:pt x="167932" y="43942"/>
                  </a:lnTo>
                  <a:lnTo>
                    <a:pt x="169456" y="43942"/>
                  </a:lnTo>
                  <a:lnTo>
                    <a:pt x="170980" y="45554"/>
                  </a:lnTo>
                  <a:lnTo>
                    <a:pt x="174028" y="45554"/>
                  </a:lnTo>
                  <a:lnTo>
                    <a:pt x="175552" y="43942"/>
                  </a:lnTo>
                  <a:lnTo>
                    <a:pt x="177076" y="43942"/>
                  </a:lnTo>
                  <a:lnTo>
                    <a:pt x="178600" y="42418"/>
                  </a:lnTo>
                  <a:lnTo>
                    <a:pt x="180124" y="42418"/>
                  </a:lnTo>
                  <a:lnTo>
                    <a:pt x="180124" y="40894"/>
                  </a:lnTo>
                  <a:lnTo>
                    <a:pt x="181648" y="39370"/>
                  </a:lnTo>
                  <a:lnTo>
                    <a:pt x="181648" y="37846"/>
                  </a:lnTo>
                  <a:lnTo>
                    <a:pt x="183172" y="36322"/>
                  </a:lnTo>
                  <a:lnTo>
                    <a:pt x="183172" y="3327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635" name="Google Shape;635;p21"/>
          <p:cNvPicPr preferRelativeResize="0"/>
          <p:nvPr/>
        </p:nvPicPr>
        <p:blipFill rotWithShape="1">
          <a:blip r:embed="rId136">
            <a:alphaModFix/>
          </a:blip>
          <a:srcRect b="0" l="0" r="0" t="0"/>
          <a:stretch/>
        </p:blipFill>
        <p:spPr>
          <a:xfrm>
            <a:off x="678179" y="6225539"/>
            <a:ext cx="5775959" cy="153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6" name="Google Shape;636;p21"/>
          <p:cNvGrpSpPr/>
          <p:nvPr/>
        </p:nvGrpSpPr>
        <p:grpSpPr>
          <a:xfrm>
            <a:off x="709701" y="6699694"/>
            <a:ext cx="427393" cy="88900"/>
            <a:chOff x="709701" y="6699694"/>
            <a:chExt cx="427393" cy="88900"/>
          </a:xfrm>
        </p:grpSpPr>
        <p:sp>
          <p:nvSpPr>
            <p:cNvPr id="637" name="Google Shape;637;p21"/>
            <p:cNvSpPr/>
            <p:nvPr/>
          </p:nvSpPr>
          <p:spPr>
            <a:xfrm>
              <a:off x="709701" y="6699694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7912"/>
                  </a:move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9044" y="50292"/>
                  </a:lnTo>
                  <a:lnTo>
                    <a:pt x="32092" y="50292"/>
                  </a:lnTo>
                  <a:lnTo>
                    <a:pt x="35140" y="51816"/>
                  </a:lnTo>
                  <a:lnTo>
                    <a:pt x="36664" y="53340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580"/>
                  </a:lnTo>
                  <a:lnTo>
                    <a:pt x="44284" y="70104"/>
                  </a:lnTo>
                  <a:lnTo>
                    <a:pt x="44284" y="71628"/>
                  </a:lnTo>
                  <a:lnTo>
                    <a:pt x="41236" y="74676"/>
                  </a:lnTo>
                  <a:lnTo>
                    <a:pt x="39712" y="74676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5328" y="77825"/>
                  </a:lnTo>
                  <a:lnTo>
                    <a:pt x="10756" y="76301"/>
                  </a:lnTo>
                  <a:lnTo>
                    <a:pt x="7708" y="76301"/>
                  </a:lnTo>
                  <a:lnTo>
                    <a:pt x="3048" y="74676"/>
                  </a:lnTo>
                  <a:lnTo>
                    <a:pt x="0" y="73152"/>
                  </a:lnTo>
                  <a:lnTo>
                    <a:pt x="0" y="85445"/>
                  </a:lnTo>
                  <a:lnTo>
                    <a:pt x="4572" y="85445"/>
                  </a:lnTo>
                  <a:lnTo>
                    <a:pt x="7708" y="86969"/>
                  </a:lnTo>
                  <a:lnTo>
                    <a:pt x="15328" y="86969"/>
                  </a:lnTo>
                  <a:lnTo>
                    <a:pt x="16852" y="88493"/>
                  </a:lnTo>
                  <a:lnTo>
                    <a:pt x="29044" y="88493"/>
                  </a:lnTo>
                  <a:lnTo>
                    <a:pt x="33616" y="86969"/>
                  </a:lnTo>
                  <a:lnTo>
                    <a:pt x="38188" y="86969"/>
                  </a:lnTo>
                  <a:lnTo>
                    <a:pt x="42760" y="85445"/>
                  </a:lnTo>
                  <a:lnTo>
                    <a:pt x="48856" y="82397"/>
                  </a:lnTo>
                  <a:lnTo>
                    <a:pt x="53428" y="77825"/>
                  </a:lnTo>
                  <a:lnTo>
                    <a:pt x="56476" y="71628"/>
                  </a:lnTo>
                  <a:lnTo>
                    <a:pt x="58000" y="67056"/>
                  </a:lnTo>
                  <a:lnTo>
                    <a:pt x="58000" y="64008"/>
                  </a:lnTo>
                  <a:lnTo>
                    <a:pt x="58000" y="57912"/>
                  </a:lnTo>
                  <a:close/>
                </a:path>
                <a:path extrusionOk="0" h="88900" w="205105">
                  <a:moveTo>
                    <a:pt x="128206" y="1536"/>
                  </a:moveTo>
                  <a:lnTo>
                    <a:pt x="79438" y="1536"/>
                  </a:lnTo>
                  <a:lnTo>
                    <a:pt x="79438" y="86969"/>
                  </a:lnTo>
                  <a:lnTo>
                    <a:pt x="128206" y="86969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256"/>
                  </a:lnTo>
                  <a:lnTo>
                    <a:pt x="126682" y="47256"/>
                  </a:lnTo>
                  <a:lnTo>
                    <a:pt x="126682" y="38112"/>
                  </a:lnTo>
                  <a:lnTo>
                    <a:pt x="91630" y="38112"/>
                  </a:lnTo>
                  <a:lnTo>
                    <a:pt x="91630" y="10680"/>
                  </a:lnTo>
                  <a:lnTo>
                    <a:pt x="128206" y="10680"/>
                  </a:lnTo>
                  <a:lnTo>
                    <a:pt x="128206" y="1536"/>
                  </a:lnTo>
                  <a:close/>
                </a:path>
                <a:path extrusionOk="0" h="88900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69"/>
                  </a:lnTo>
                  <a:lnTo>
                    <a:pt x="204597" y="86969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38" name="Google Shape;638;p21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935736" y="6699694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39" name="Google Shape;639;p21"/>
          <p:cNvPicPr preferRelativeResize="0"/>
          <p:nvPr/>
        </p:nvPicPr>
        <p:blipFill rotWithShape="1">
          <a:blip r:embed="rId138">
            <a:alphaModFix/>
          </a:blip>
          <a:srcRect b="0" l="0" r="0" t="0"/>
          <a:stretch/>
        </p:blipFill>
        <p:spPr>
          <a:xfrm>
            <a:off x="1216533" y="6699694"/>
            <a:ext cx="212121" cy="88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0" name="Google Shape;640;p21"/>
          <p:cNvGrpSpPr/>
          <p:nvPr/>
        </p:nvGrpSpPr>
        <p:grpSpPr>
          <a:xfrm>
            <a:off x="1529429" y="6688931"/>
            <a:ext cx="474808" cy="125736"/>
            <a:chOff x="1529429" y="6688931"/>
            <a:chExt cx="474808" cy="125736"/>
          </a:xfrm>
        </p:grpSpPr>
        <p:sp>
          <p:nvSpPr>
            <p:cNvPr id="641" name="Google Shape;641;p21"/>
            <p:cNvSpPr/>
            <p:nvPr/>
          </p:nvSpPr>
          <p:spPr>
            <a:xfrm>
              <a:off x="1529429" y="6688931"/>
              <a:ext cx="36830" cy="125730"/>
            </a:xfrm>
            <a:custGeom>
              <a:rect b="b" l="l" r="r" t="t"/>
              <a:pathLst>
                <a:path extrusionOk="0" h="125729" w="36830">
                  <a:moveTo>
                    <a:pt x="30480" y="125158"/>
                  </a:moveTo>
                  <a:lnTo>
                    <a:pt x="17359" y="110903"/>
                  </a:lnTo>
                  <a:lnTo>
                    <a:pt x="7810" y="95773"/>
                  </a:lnTo>
                  <a:lnTo>
                    <a:pt x="1976" y="80072"/>
                  </a:lnTo>
                  <a:lnTo>
                    <a:pt x="0" y="64103"/>
                  </a:lnTo>
                  <a:lnTo>
                    <a:pt x="0" y="53435"/>
                  </a:lnTo>
                  <a:lnTo>
                    <a:pt x="1524" y="47339"/>
                  </a:lnTo>
                  <a:lnTo>
                    <a:pt x="3048" y="42767"/>
                  </a:lnTo>
                  <a:lnTo>
                    <a:pt x="4572" y="36671"/>
                  </a:lnTo>
                  <a:lnTo>
                    <a:pt x="7620" y="32099"/>
                  </a:lnTo>
                  <a:lnTo>
                    <a:pt x="9144" y="26003"/>
                  </a:lnTo>
                  <a:lnTo>
                    <a:pt x="12192" y="21431"/>
                  </a:lnTo>
                  <a:lnTo>
                    <a:pt x="16764" y="16859"/>
                  </a:lnTo>
                  <a:lnTo>
                    <a:pt x="19812" y="10763"/>
                  </a:lnTo>
                  <a:lnTo>
                    <a:pt x="30480" y="0"/>
                  </a:lnTo>
                  <a:lnTo>
                    <a:pt x="36576" y="7715"/>
                  </a:lnTo>
                  <a:lnTo>
                    <a:pt x="25693" y="20574"/>
                  </a:lnTo>
                  <a:lnTo>
                    <a:pt x="18097" y="34004"/>
                  </a:lnTo>
                  <a:lnTo>
                    <a:pt x="13644" y="48006"/>
                  </a:lnTo>
                  <a:lnTo>
                    <a:pt x="12192" y="62579"/>
                  </a:lnTo>
                  <a:lnTo>
                    <a:pt x="12501" y="70319"/>
                  </a:lnTo>
                  <a:lnTo>
                    <a:pt x="31146" y="111561"/>
                  </a:lnTo>
                  <a:lnTo>
                    <a:pt x="36576" y="117538"/>
                  </a:lnTo>
                  <a:lnTo>
                    <a:pt x="30480" y="12515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42" name="Google Shape;642;p21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1590484" y="6699694"/>
              <a:ext cx="274700" cy="8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43" name="Google Shape;643;p21"/>
            <p:cNvSpPr/>
            <p:nvPr/>
          </p:nvSpPr>
          <p:spPr>
            <a:xfrm>
              <a:off x="1888032" y="6688937"/>
              <a:ext cx="116205" cy="125730"/>
            </a:xfrm>
            <a:custGeom>
              <a:rect b="b" l="l" r="r" t="t"/>
              <a:pathLst>
                <a:path extrusionOk="0" h="125729" w="116205">
                  <a:moveTo>
                    <a:pt x="12293" y="6197"/>
                  </a:moveTo>
                  <a:lnTo>
                    <a:pt x="0" y="6197"/>
                  </a:lnTo>
                  <a:lnTo>
                    <a:pt x="0" y="97726"/>
                  </a:lnTo>
                  <a:lnTo>
                    <a:pt x="12293" y="97726"/>
                  </a:lnTo>
                  <a:lnTo>
                    <a:pt x="12293" y="62585"/>
                  </a:lnTo>
                  <a:lnTo>
                    <a:pt x="12293" y="6197"/>
                  </a:lnTo>
                  <a:close/>
                </a:path>
                <a:path extrusionOk="0" h="125729" w="116205">
                  <a:moveTo>
                    <a:pt x="58013" y="97726"/>
                  </a:moveTo>
                  <a:lnTo>
                    <a:pt x="26009" y="62585"/>
                  </a:lnTo>
                  <a:lnTo>
                    <a:pt x="56489" y="32105"/>
                  </a:lnTo>
                  <a:lnTo>
                    <a:pt x="41249" y="32105"/>
                  </a:lnTo>
                  <a:lnTo>
                    <a:pt x="12293" y="62585"/>
                  </a:lnTo>
                  <a:lnTo>
                    <a:pt x="42773" y="97726"/>
                  </a:lnTo>
                  <a:lnTo>
                    <a:pt x="58013" y="97726"/>
                  </a:lnTo>
                  <a:close/>
                </a:path>
                <a:path extrusionOk="0" h="125729" w="116205">
                  <a:moveTo>
                    <a:pt x="116014" y="62572"/>
                  </a:moveTo>
                  <a:lnTo>
                    <a:pt x="114046" y="45745"/>
                  </a:lnTo>
                  <a:lnTo>
                    <a:pt x="108204" y="29616"/>
                  </a:lnTo>
                  <a:lnTo>
                    <a:pt x="98666" y="14312"/>
                  </a:lnTo>
                  <a:lnTo>
                    <a:pt x="85534" y="0"/>
                  </a:lnTo>
                  <a:lnTo>
                    <a:pt x="79438" y="7708"/>
                  </a:lnTo>
                  <a:lnTo>
                    <a:pt x="90322" y="20574"/>
                  </a:lnTo>
                  <a:lnTo>
                    <a:pt x="97917" y="33997"/>
                  </a:lnTo>
                  <a:lnTo>
                    <a:pt x="102374" y="48006"/>
                  </a:lnTo>
                  <a:lnTo>
                    <a:pt x="103822" y="62572"/>
                  </a:lnTo>
                  <a:lnTo>
                    <a:pt x="103517" y="70319"/>
                  </a:lnTo>
                  <a:lnTo>
                    <a:pt x="84874" y="111556"/>
                  </a:lnTo>
                  <a:lnTo>
                    <a:pt x="79438" y="117538"/>
                  </a:lnTo>
                  <a:lnTo>
                    <a:pt x="85534" y="125158"/>
                  </a:lnTo>
                  <a:lnTo>
                    <a:pt x="96202" y="114490"/>
                  </a:lnTo>
                  <a:lnTo>
                    <a:pt x="100774" y="108394"/>
                  </a:lnTo>
                  <a:lnTo>
                    <a:pt x="103822" y="103822"/>
                  </a:lnTo>
                  <a:lnTo>
                    <a:pt x="106870" y="97726"/>
                  </a:lnTo>
                  <a:lnTo>
                    <a:pt x="109918" y="93154"/>
                  </a:lnTo>
                  <a:lnTo>
                    <a:pt x="111442" y="87058"/>
                  </a:lnTo>
                  <a:lnTo>
                    <a:pt x="112966" y="82384"/>
                  </a:lnTo>
                  <a:lnTo>
                    <a:pt x="114490" y="76288"/>
                  </a:lnTo>
                  <a:lnTo>
                    <a:pt x="116014" y="71716"/>
                  </a:lnTo>
                  <a:lnTo>
                    <a:pt x="116014" y="6257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44" name="Google Shape;644;p21"/>
          <p:cNvGrpSpPr/>
          <p:nvPr/>
        </p:nvGrpSpPr>
        <p:grpSpPr>
          <a:xfrm>
            <a:off x="2110930" y="6699694"/>
            <a:ext cx="276224" cy="88487"/>
            <a:chOff x="2110930" y="6699694"/>
            <a:chExt cx="276224" cy="88487"/>
          </a:xfrm>
        </p:grpSpPr>
        <p:sp>
          <p:nvSpPr>
            <p:cNvPr id="645" name="Google Shape;645;p21"/>
            <p:cNvSpPr/>
            <p:nvPr/>
          </p:nvSpPr>
          <p:spPr>
            <a:xfrm>
              <a:off x="2110930" y="6701218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2287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667"/>
                  </a:lnTo>
                  <a:lnTo>
                    <a:pt x="12287" y="10667"/>
                  </a:lnTo>
                  <a:lnTo>
                    <a:pt x="12287" y="38099"/>
                  </a:lnTo>
                  <a:lnTo>
                    <a:pt x="45815" y="38099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46" name="Google Shape;646;p21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2181129" y="6699694"/>
              <a:ext cx="206025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47" name="Google Shape;647;p21"/>
          <p:cNvPicPr preferRelativeResize="0"/>
          <p:nvPr/>
        </p:nvPicPr>
        <p:blipFill rotWithShape="1">
          <a:blip r:embed="rId141">
            <a:alphaModFix/>
          </a:blip>
          <a:srcRect b="0" l="0" r="0" t="0"/>
          <a:stretch/>
        </p:blipFill>
        <p:spPr>
          <a:xfrm>
            <a:off x="2474214" y="6695122"/>
            <a:ext cx="697515" cy="11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21"/>
          <p:cNvPicPr preferRelativeResize="0"/>
          <p:nvPr/>
        </p:nvPicPr>
        <p:blipFill rotWithShape="1">
          <a:blip r:embed="rId142">
            <a:alphaModFix/>
          </a:blip>
          <a:srcRect b="0" l="0" r="0" t="0"/>
          <a:stretch/>
        </p:blipFill>
        <p:spPr>
          <a:xfrm>
            <a:off x="678179" y="7094219"/>
            <a:ext cx="6068567" cy="15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21"/>
          <p:cNvPicPr preferRelativeResize="0"/>
          <p:nvPr/>
        </p:nvPicPr>
        <p:blipFill rotWithShape="1">
          <a:blip r:embed="rId143">
            <a:alphaModFix/>
          </a:blip>
          <a:srcRect b="0" l="0" r="0" t="0"/>
          <a:stretch/>
        </p:blipFill>
        <p:spPr>
          <a:xfrm>
            <a:off x="669036" y="7306055"/>
            <a:ext cx="3005327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0" name="Google Shape;650;p21"/>
          <p:cNvGrpSpPr/>
          <p:nvPr/>
        </p:nvGrpSpPr>
        <p:grpSpPr>
          <a:xfrm>
            <a:off x="709701" y="7778318"/>
            <a:ext cx="427393" cy="87045"/>
            <a:chOff x="709701" y="7778318"/>
            <a:chExt cx="427393" cy="87045"/>
          </a:xfrm>
        </p:grpSpPr>
        <p:sp>
          <p:nvSpPr>
            <p:cNvPr id="651" name="Google Shape;651;p21"/>
            <p:cNvSpPr/>
            <p:nvPr/>
          </p:nvSpPr>
          <p:spPr>
            <a:xfrm>
              <a:off x="709701" y="7778318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3428"/>
                  </a:lnTo>
                  <a:lnTo>
                    <a:pt x="54952" y="51904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12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5808"/>
                  </a:lnTo>
                  <a:lnTo>
                    <a:pt x="29044" y="48856"/>
                  </a:lnTo>
                  <a:lnTo>
                    <a:pt x="32092" y="48856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0192"/>
                  </a:lnTo>
                  <a:lnTo>
                    <a:pt x="39712" y="74764"/>
                  </a:lnTo>
                  <a:lnTo>
                    <a:pt x="36664" y="74764"/>
                  </a:lnTo>
                  <a:lnTo>
                    <a:pt x="35140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3240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3908"/>
                  </a:lnTo>
                  <a:lnTo>
                    <a:pt x="3048" y="85432"/>
                  </a:lnTo>
                  <a:lnTo>
                    <a:pt x="10756" y="85432"/>
                  </a:lnTo>
                  <a:lnTo>
                    <a:pt x="13804" y="86956"/>
                  </a:lnTo>
                  <a:lnTo>
                    <a:pt x="33616" y="86956"/>
                  </a:lnTo>
                  <a:lnTo>
                    <a:pt x="42760" y="83908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88"/>
                  </a:moveTo>
                  <a:lnTo>
                    <a:pt x="79438" y="88"/>
                  </a:lnTo>
                  <a:lnTo>
                    <a:pt x="79438" y="85521"/>
                  </a:lnTo>
                  <a:lnTo>
                    <a:pt x="128206" y="85521"/>
                  </a:lnTo>
                  <a:lnTo>
                    <a:pt x="128206" y="76377"/>
                  </a:lnTo>
                  <a:lnTo>
                    <a:pt x="91630" y="76377"/>
                  </a:lnTo>
                  <a:lnTo>
                    <a:pt x="91630" y="45897"/>
                  </a:lnTo>
                  <a:lnTo>
                    <a:pt x="126682" y="45897"/>
                  </a:lnTo>
                  <a:lnTo>
                    <a:pt x="126682" y="36664"/>
                  </a:lnTo>
                  <a:lnTo>
                    <a:pt x="91630" y="36664"/>
                  </a:lnTo>
                  <a:lnTo>
                    <a:pt x="91630" y="10756"/>
                  </a:lnTo>
                  <a:lnTo>
                    <a:pt x="128206" y="10756"/>
                  </a:lnTo>
                  <a:lnTo>
                    <a:pt x="128206" y="88"/>
                  </a:lnTo>
                  <a:close/>
                </a:path>
                <a:path extrusionOk="0" h="86995" w="205105">
                  <a:moveTo>
                    <a:pt x="204597" y="76390"/>
                  </a:moveTo>
                  <a:lnTo>
                    <a:pt x="166408" y="76390"/>
                  </a:lnTo>
                  <a:lnTo>
                    <a:pt x="166408" y="88"/>
                  </a:lnTo>
                  <a:lnTo>
                    <a:pt x="154203" y="88"/>
                  </a:lnTo>
                  <a:lnTo>
                    <a:pt x="154203" y="85521"/>
                  </a:lnTo>
                  <a:lnTo>
                    <a:pt x="204597" y="85521"/>
                  </a:lnTo>
                  <a:lnTo>
                    <a:pt x="204597" y="76390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52" name="Google Shape;652;p21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935736" y="7778400"/>
              <a:ext cx="201358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3" name="Google Shape;653;p21"/>
          <p:cNvGrpSpPr/>
          <p:nvPr/>
        </p:nvGrpSpPr>
        <p:grpSpPr>
          <a:xfrm>
            <a:off x="2399442" y="7770780"/>
            <a:ext cx="424243" cy="94583"/>
            <a:chOff x="2399442" y="7770780"/>
            <a:chExt cx="424243" cy="94583"/>
          </a:xfrm>
        </p:grpSpPr>
        <p:sp>
          <p:nvSpPr>
            <p:cNvPr id="654" name="Google Shape;654;p21"/>
            <p:cNvSpPr/>
            <p:nvPr/>
          </p:nvSpPr>
          <p:spPr>
            <a:xfrm>
              <a:off x="2399442" y="7778400"/>
              <a:ext cx="56515" cy="85725"/>
            </a:xfrm>
            <a:custGeom>
              <a:rect b="b" l="l" r="r" t="t"/>
              <a:pathLst>
                <a:path extrusionOk="0" h="85725" w="56514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28956" y="0"/>
                  </a:lnTo>
                  <a:lnTo>
                    <a:pt x="33528" y="1524"/>
                  </a:lnTo>
                  <a:lnTo>
                    <a:pt x="36576" y="1524"/>
                  </a:lnTo>
                  <a:lnTo>
                    <a:pt x="41148" y="3048"/>
                  </a:lnTo>
                  <a:lnTo>
                    <a:pt x="47244" y="6096"/>
                  </a:lnTo>
                  <a:lnTo>
                    <a:pt x="51816" y="10668"/>
                  </a:lnTo>
                  <a:lnTo>
                    <a:pt x="12192" y="10668"/>
                  </a:lnTo>
                  <a:lnTo>
                    <a:pt x="12192" y="45720"/>
                  </a:lnTo>
                  <a:lnTo>
                    <a:pt x="48768" y="45720"/>
                  </a:lnTo>
                  <a:lnTo>
                    <a:pt x="45720" y="48768"/>
                  </a:lnTo>
                  <a:lnTo>
                    <a:pt x="42672" y="50292"/>
                  </a:lnTo>
                  <a:lnTo>
                    <a:pt x="38100" y="51816"/>
                  </a:lnTo>
                  <a:lnTo>
                    <a:pt x="33528" y="54864"/>
                  </a:lnTo>
                  <a:lnTo>
                    <a:pt x="12192" y="54864"/>
                  </a:lnTo>
                  <a:lnTo>
                    <a:pt x="12192" y="85439"/>
                  </a:lnTo>
                  <a:close/>
                </a:path>
                <a:path extrusionOk="0" h="85725" w="56514">
                  <a:moveTo>
                    <a:pt x="48768" y="45720"/>
                  </a:moveTo>
                  <a:lnTo>
                    <a:pt x="30480" y="45720"/>
                  </a:lnTo>
                  <a:lnTo>
                    <a:pt x="35052" y="44196"/>
                  </a:lnTo>
                  <a:lnTo>
                    <a:pt x="38100" y="41148"/>
                  </a:lnTo>
                  <a:lnTo>
                    <a:pt x="42672" y="38100"/>
                  </a:lnTo>
                  <a:lnTo>
                    <a:pt x="44196" y="33528"/>
                  </a:lnTo>
                  <a:lnTo>
                    <a:pt x="44196" y="21336"/>
                  </a:lnTo>
                  <a:lnTo>
                    <a:pt x="42672" y="16764"/>
                  </a:lnTo>
                  <a:lnTo>
                    <a:pt x="39624" y="15240"/>
                  </a:lnTo>
                  <a:lnTo>
                    <a:pt x="35052" y="12192"/>
                  </a:lnTo>
                  <a:lnTo>
                    <a:pt x="30480" y="10668"/>
                  </a:lnTo>
                  <a:lnTo>
                    <a:pt x="51816" y="10668"/>
                  </a:lnTo>
                  <a:lnTo>
                    <a:pt x="53340" y="15240"/>
                  </a:lnTo>
                  <a:lnTo>
                    <a:pt x="56388" y="21336"/>
                  </a:lnTo>
                  <a:lnTo>
                    <a:pt x="56388" y="33528"/>
                  </a:lnTo>
                  <a:lnTo>
                    <a:pt x="51816" y="42672"/>
                  </a:lnTo>
                  <a:lnTo>
                    <a:pt x="48768" y="457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55" name="Google Shape;655;p21"/>
            <p:cNvPicPr preferRelativeResize="0"/>
            <p:nvPr/>
          </p:nvPicPr>
          <p:blipFill rotWithShape="1">
            <a:blip r:embed="rId145">
              <a:alphaModFix/>
            </a:blip>
            <a:srcRect b="0" l="0" r="0" t="0"/>
            <a:stretch/>
          </p:blipFill>
          <p:spPr>
            <a:xfrm>
              <a:off x="2475738" y="7798212"/>
              <a:ext cx="195357" cy="6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6" name="Google Shape;656;p21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2693955" y="7770780"/>
              <a:ext cx="129730" cy="94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7" name="Google Shape;657;p21"/>
          <p:cNvSpPr/>
          <p:nvPr/>
        </p:nvSpPr>
        <p:spPr>
          <a:xfrm>
            <a:off x="2918364" y="7778400"/>
            <a:ext cx="48895" cy="85725"/>
          </a:xfrm>
          <a:custGeom>
            <a:rect b="b" l="l" r="r" t="t"/>
            <a:pathLst>
              <a:path extrusionOk="0" h="85725" w="48894">
                <a:moveTo>
                  <a:pt x="12191" y="85439"/>
                </a:moveTo>
                <a:lnTo>
                  <a:pt x="0" y="85439"/>
                </a:lnTo>
                <a:lnTo>
                  <a:pt x="0" y="0"/>
                </a:lnTo>
                <a:lnTo>
                  <a:pt x="48863" y="0"/>
                </a:lnTo>
                <a:lnTo>
                  <a:pt x="48863" y="10668"/>
                </a:lnTo>
                <a:lnTo>
                  <a:pt x="12191" y="10668"/>
                </a:lnTo>
                <a:lnTo>
                  <a:pt x="12191" y="38100"/>
                </a:lnTo>
                <a:lnTo>
                  <a:pt x="47339" y="38100"/>
                </a:lnTo>
                <a:lnTo>
                  <a:pt x="47339" y="47244"/>
                </a:lnTo>
                <a:lnTo>
                  <a:pt x="12191" y="47244"/>
                </a:lnTo>
                <a:lnTo>
                  <a:pt x="12191" y="85439"/>
                </a:lnTo>
                <a:close/>
              </a:path>
            </a:pathLst>
          </a:custGeom>
          <a:solidFill>
            <a:srgbClr val="A880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58" name="Google Shape;658;p21"/>
          <p:cNvPicPr preferRelativeResize="0"/>
          <p:nvPr/>
        </p:nvPicPr>
        <p:blipFill rotWithShape="1">
          <a:blip r:embed="rId147">
            <a:alphaModFix/>
          </a:blip>
          <a:srcRect b="0" l="0" r="0" t="0"/>
          <a:stretch/>
        </p:blipFill>
        <p:spPr>
          <a:xfrm>
            <a:off x="1224152" y="7772304"/>
            <a:ext cx="1088231" cy="30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21"/>
          <p:cNvPicPr preferRelativeResize="0"/>
          <p:nvPr/>
        </p:nvPicPr>
        <p:blipFill rotWithShape="1">
          <a:blip r:embed="rId148">
            <a:alphaModFix/>
          </a:blip>
          <a:srcRect b="0" l="0" r="0" t="0"/>
          <a:stretch/>
        </p:blipFill>
        <p:spPr>
          <a:xfrm>
            <a:off x="2990088" y="7778400"/>
            <a:ext cx="206025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21"/>
          <p:cNvPicPr preferRelativeResize="0"/>
          <p:nvPr/>
        </p:nvPicPr>
        <p:blipFill rotWithShape="1">
          <a:blip r:embed="rId149">
            <a:alphaModFix/>
          </a:blip>
          <a:srcRect b="0" l="0" r="0" t="0"/>
          <a:stretch/>
        </p:blipFill>
        <p:spPr>
          <a:xfrm>
            <a:off x="3283172" y="7772304"/>
            <a:ext cx="637984" cy="93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1" name="Google Shape;661;p21"/>
          <p:cNvGrpSpPr/>
          <p:nvPr/>
        </p:nvGrpSpPr>
        <p:grpSpPr>
          <a:xfrm>
            <a:off x="705135" y="7959946"/>
            <a:ext cx="352615" cy="85725"/>
            <a:chOff x="705135" y="7959946"/>
            <a:chExt cx="352615" cy="85725"/>
          </a:xfrm>
        </p:grpSpPr>
        <p:pic>
          <p:nvPicPr>
            <p:cNvPr id="662" name="Google Shape;662;p21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705135" y="7959946"/>
              <a:ext cx="13744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3" name="Google Shape;663;p21"/>
            <p:cNvSpPr/>
            <p:nvPr/>
          </p:nvSpPr>
          <p:spPr>
            <a:xfrm>
              <a:off x="862488" y="7959946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487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8" y="0"/>
                  </a:lnTo>
                  <a:lnTo>
                    <a:pt x="48768" y="9143"/>
                  </a:lnTo>
                  <a:lnTo>
                    <a:pt x="12192" y="9143"/>
                  </a:lnTo>
                  <a:lnTo>
                    <a:pt x="12192" y="36575"/>
                  </a:lnTo>
                  <a:lnTo>
                    <a:pt x="47244" y="36575"/>
                  </a:lnTo>
                  <a:lnTo>
                    <a:pt x="47244" y="45719"/>
                  </a:lnTo>
                  <a:lnTo>
                    <a:pt x="12192" y="45719"/>
                  </a:lnTo>
                  <a:lnTo>
                    <a:pt x="12192" y="74771"/>
                  </a:lnTo>
                  <a:lnTo>
                    <a:pt x="48768" y="74771"/>
                  </a:lnTo>
                  <a:lnTo>
                    <a:pt x="48768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64" name="Google Shape;664;p21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934116" y="7959946"/>
              <a:ext cx="123634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65" name="Google Shape;665;p21"/>
          <p:cNvGrpSpPr/>
          <p:nvPr/>
        </p:nvGrpSpPr>
        <p:grpSpPr>
          <a:xfrm>
            <a:off x="1153953" y="7952327"/>
            <a:ext cx="422719" cy="94583"/>
            <a:chOff x="1153953" y="7952327"/>
            <a:chExt cx="422719" cy="94583"/>
          </a:xfrm>
        </p:grpSpPr>
        <p:sp>
          <p:nvSpPr>
            <p:cNvPr id="666" name="Google Shape;666;p21"/>
            <p:cNvSpPr/>
            <p:nvPr/>
          </p:nvSpPr>
          <p:spPr>
            <a:xfrm>
              <a:off x="1153953" y="7959946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106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32004" y="0"/>
                  </a:lnTo>
                  <a:lnTo>
                    <a:pt x="35052" y="1524"/>
                  </a:lnTo>
                  <a:lnTo>
                    <a:pt x="39624" y="3048"/>
                  </a:lnTo>
                  <a:lnTo>
                    <a:pt x="48768" y="7620"/>
                  </a:lnTo>
                  <a:lnTo>
                    <a:pt x="50292" y="9144"/>
                  </a:lnTo>
                  <a:lnTo>
                    <a:pt x="10668" y="9144"/>
                  </a:lnTo>
                  <a:lnTo>
                    <a:pt x="10668" y="44196"/>
                  </a:lnTo>
                  <a:lnTo>
                    <a:pt x="48768" y="44196"/>
                  </a:lnTo>
                  <a:lnTo>
                    <a:pt x="47244" y="45720"/>
                  </a:lnTo>
                  <a:lnTo>
                    <a:pt x="44196" y="48863"/>
                  </a:lnTo>
                  <a:lnTo>
                    <a:pt x="41148" y="50387"/>
                  </a:lnTo>
                  <a:lnTo>
                    <a:pt x="27432" y="54959"/>
                  </a:lnTo>
                  <a:lnTo>
                    <a:pt x="10668" y="54959"/>
                  </a:lnTo>
                  <a:lnTo>
                    <a:pt x="10668" y="85439"/>
                  </a:lnTo>
                  <a:close/>
                </a:path>
                <a:path extrusionOk="0" h="85725" w="55244">
                  <a:moveTo>
                    <a:pt x="48768" y="44196"/>
                  </a:moveTo>
                  <a:lnTo>
                    <a:pt x="28956" y="44196"/>
                  </a:lnTo>
                  <a:lnTo>
                    <a:pt x="33528" y="42672"/>
                  </a:lnTo>
                  <a:lnTo>
                    <a:pt x="38100" y="39624"/>
                  </a:lnTo>
                  <a:lnTo>
                    <a:pt x="41148" y="36576"/>
                  </a:lnTo>
                  <a:lnTo>
                    <a:pt x="42672" y="33528"/>
                  </a:lnTo>
                  <a:lnTo>
                    <a:pt x="42672" y="21336"/>
                  </a:lnTo>
                  <a:lnTo>
                    <a:pt x="41148" y="16764"/>
                  </a:lnTo>
                  <a:lnTo>
                    <a:pt x="35052" y="10668"/>
                  </a:lnTo>
                  <a:lnTo>
                    <a:pt x="28956" y="9144"/>
                  </a:lnTo>
                  <a:lnTo>
                    <a:pt x="50292" y="9144"/>
                  </a:lnTo>
                  <a:lnTo>
                    <a:pt x="51816" y="10668"/>
                  </a:lnTo>
                  <a:lnTo>
                    <a:pt x="54864" y="16764"/>
                  </a:lnTo>
                  <a:lnTo>
                    <a:pt x="54864" y="33528"/>
                  </a:lnTo>
                  <a:lnTo>
                    <a:pt x="50292" y="42672"/>
                  </a:lnTo>
                  <a:lnTo>
                    <a:pt x="48768" y="4419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67" name="Google Shape;667;p21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1230249" y="7978235"/>
              <a:ext cx="193833" cy="6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21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1446942" y="7952327"/>
              <a:ext cx="129730" cy="9458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9" name="Google Shape;669;p21"/>
          <p:cNvSpPr/>
          <p:nvPr/>
        </p:nvSpPr>
        <p:spPr>
          <a:xfrm>
            <a:off x="1669827" y="7973663"/>
            <a:ext cx="50800" cy="73660"/>
          </a:xfrm>
          <a:custGeom>
            <a:rect b="b" l="l" r="r" t="t"/>
            <a:pathLst>
              <a:path extrusionOk="0" h="73659" w="50800">
                <a:moveTo>
                  <a:pt x="7620" y="73247"/>
                </a:moveTo>
                <a:lnTo>
                  <a:pt x="0" y="65627"/>
                </a:lnTo>
                <a:lnTo>
                  <a:pt x="35052" y="36671"/>
                </a:lnTo>
                <a:lnTo>
                  <a:pt x="0" y="6096"/>
                </a:lnTo>
                <a:lnTo>
                  <a:pt x="7620" y="0"/>
                </a:lnTo>
                <a:lnTo>
                  <a:pt x="50387" y="36671"/>
                </a:lnTo>
                <a:lnTo>
                  <a:pt x="7620" y="73247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670" name="Google Shape;670;p21"/>
          <p:cNvPicPr preferRelativeResize="0"/>
          <p:nvPr/>
        </p:nvPicPr>
        <p:blipFill rotWithShape="1">
          <a:blip r:embed="rId154">
            <a:alphaModFix/>
          </a:blip>
          <a:srcRect b="0" l="0" r="0" t="0"/>
          <a:stretch/>
        </p:blipFill>
        <p:spPr>
          <a:xfrm>
            <a:off x="2391727" y="7958422"/>
            <a:ext cx="212216" cy="88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71" name="Google Shape;671;p21"/>
          <p:cNvGrpSpPr/>
          <p:nvPr/>
        </p:nvGrpSpPr>
        <p:grpSpPr>
          <a:xfrm>
            <a:off x="2704617" y="7947755"/>
            <a:ext cx="546709" cy="125101"/>
            <a:chOff x="2704617" y="7947755"/>
            <a:chExt cx="546709" cy="125101"/>
          </a:xfrm>
        </p:grpSpPr>
        <p:sp>
          <p:nvSpPr>
            <p:cNvPr id="672" name="Google Shape;672;p21"/>
            <p:cNvSpPr/>
            <p:nvPr/>
          </p:nvSpPr>
          <p:spPr>
            <a:xfrm>
              <a:off x="2704617" y="7947761"/>
              <a:ext cx="119380" cy="125095"/>
            </a:xfrm>
            <a:custGeom>
              <a:rect b="b" l="l" r="r" t="t"/>
              <a:pathLst>
                <a:path extrusionOk="0" h="125095" w="119380">
                  <a:moveTo>
                    <a:pt x="36677" y="7620"/>
                  </a:moveTo>
                  <a:lnTo>
                    <a:pt x="6197" y="32004"/>
                  </a:lnTo>
                  <a:lnTo>
                    <a:pt x="4673" y="36576"/>
                  </a:lnTo>
                  <a:lnTo>
                    <a:pt x="1625" y="42672"/>
                  </a:lnTo>
                  <a:lnTo>
                    <a:pt x="1625" y="47244"/>
                  </a:lnTo>
                  <a:lnTo>
                    <a:pt x="0" y="53340"/>
                  </a:lnTo>
                  <a:lnTo>
                    <a:pt x="0" y="64096"/>
                  </a:lnTo>
                  <a:lnTo>
                    <a:pt x="1752" y="80060"/>
                  </a:lnTo>
                  <a:lnTo>
                    <a:pt x="7099" y="95719"/>
                  </a:lnTo>
                  <a:lnTo>
                    <a:pt x="16154" y="110820"/>
                  </a:lnTo>
                  <a:lnTo>
                    <a:pt x="29057" y="125056"/>
                  </a:lnTo>
                  <a:lnTo>
                    <a:pt x="36677" y="117436"/>
                  </a:lnTo>
                  <a:lnTo>
                    <a:pt x="30391" y="111467"/>
                  </a:lnTo>
                  <a:lnTo>
                    <a:pt x="25247" y="105054"/>
                  </a:lnTo>
                  <a:lnTo>
                    <a:pt x="21247" y="98374"/>
                  </a:lnTo>
                  <a:lnTo>
                    <a:pt x="18389" y="91528"/>
                  </a:lnTo>
                  <a:lnTo>
                    <a:pt x="15265" y="84658"/>
                  </a:lnTo>
                  <a:lnTo>
                    <a:pt x="12865" y="77622"/>
                  </a:lnTo>
                  <a:lnTo>
                    <a:pt x="11315" y="70319"/>
                  </a:lnTo>
                  <a:lnTo>
                    <a:pt x="10769" y="62572"/>
                  </a:lnTo>
                  <a:lnTo>
                    <a:pt x="12458" y="47955"/>
                  </a:lnTo>
                  <a:lnTo>
                    <a:pt x="17437" y="33921"/>
                  </a:lnTo>
                  <a:lnTo>
                    <a:pt x="25552" y="20485"/>
                  </a:lnTo>
                  <a:lnTo>
                    <a:pt x="36677" y="7620"/>
                  </a:lnTo>
                  <a:close/>
                </a:path>
                <a:path extrusionOk="0" h="125095" w="119380">
                  <a:moveTo>
                    <a:pt x="119062" y="28956"/>
                  </a:moveTo>
                  <a:lnTo>
                    <a:pt x="116014" y="22860"/>
                  </a:lnTo>
                  <a:lnTo>
                    <a:pt x="114490" y="21336"/>
                  </a:lnTo>
                  <a:lnTo>
                    <a:pt x="112966" y="19812"/>
                  </a:lnTo>
                  <a:lnTo>
                    <a:pt x="106870" y="16764"/>
                  </a:lnTo>
                  <a:lnTo>
                    <a:pt x="106870" y="33528"/>
                  </a:lnTo>
                  <a:lnTo>
                    <a:pt x="106870" y="45720"/>
                  </a:lnTo>
                  <a:lnTo>
                    <a:pt x="105346" y="48768"/>
                  </a:lnTo>
                  <a:lnTo>
                    <a:pt x="102298" y="51816"/>
                  </a:lnTo>
                  <a:lnTo>
                    <a:pt x="97726" y="54864"/>
                  </a:lnTo>
                  <a:lnTo>
                    <a:pt x="93154" y="56388"/>
                  </a:lnTo>
                  <a:lnTo>
                    <a:pt x="74866" y="56388"/>
                  </a:lnTo>
                  <a:lnTo>
                    <a:pt x="74866" y="21336"/>
                  </a:lnTo>
                  <a:lnTo>
                    <a:pt x="93154" y="21336"/>
                  </a:lnTo>
                  <a:lnTo>
                    <a:pt x="99250" y="22860"/>
                  </a:lnTo>
                  <a:lnTo>
                    <a:pt x="105346" y="28956"/>
                  </a:lnTo>
                  <a:lnTo>
                    <a:pt x="106870" y="33528"/>
                  </a:lnTo>
                  <a:lnTo>
                    <a:pt x="106870" y="16764"/>
                  </a:lnTo>
                  <a:lnTo>
                    <a:pt x="103822" y="15240"/>
                  </a:lnTo>
                  <a:lnTo>
                    <a:pt x="99250" y="13716"/>
                  </a:lnTo>
                  <a:lnTo>
                    <a:pt x="96202" y="12192"/>
                  </a:lnTo>
                  <a:lnTo>
                    <a:pt x="64198" y="12192"/>
                  </a:lnTo>
                  <a:lnTo>
                    <a:pt x="64198" y="97624"/>
                  </a:lnTo>
                  <a:lnTo>
                    <a:pt x="74866" y="97624"/>
                  </a:lnTo>
                  <a:lnTo>
                    <a:pt x="74866" y="67144"/>
                  </a:lnTo>
                  <a:lnTo>
                    <a:pt x="91630" y="67144"/>
                  </a:lnTo>
                  <a:lnTo>
                    <a:pt x="105346" y="62572"/>
                  </a:lnTo>
                  <a:lnTo>
                    <a:pt x="108394" y="61048"/>
                  </a:lnTo>
                  <a:lnTo>
                    <a:pt x="111442" y="57912"/>
                  </a:lnTo>
                  <a:lnTo>
                    <a:pt x="112966" y="56388"/>
                  </a:lnTo>
                  <a:lnTo>
                    <a:pt x="114490" y="54864"/>
                  </a:lnTo>
                  <a:lnTo>
                    <a:pt x="119062" y="45720"/>
                  </a:lnTo>
                  <a:lnTo>
                    <a:pt x="119062" y="2895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73" name="Google Shape;673;p21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2845117" y="7978235"/>
              <a:ext cx="193833" cy="6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4" name="Google Shape;674;p21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3061811" y="7952327"/>
              <a:ext cx="129730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21"/>
            <p:cNvSpPr/>
            <p:nvPr/>
          </p:nvSpPr>
          <p:spPr>
            <a:xfrm>
              <a:off x="3214496" y="7947755"/>
              <a:ext cx="36830" cy="125095"/>
            </a:xfrm>
            <a:custGeom>
              <a:rect b="b" l="l" r="r" t="t"/>
              <a:pathLst>
                <a:path extrusionOk="0" h="125095" w="36829">
                  <a:moveTo>
                    <a:pt x="7619" y="125063"/>
                  </a:moveTo>
                  <a:lnTo>
                    <a:pt x="0" y="117443"/>
                  </a:lnTo>
                  <a:lnTo>
                    <a:pt x="6310" y="111466"/>
                  </a:lnTo>
                  <a:lnTo>
                    <a:pt x="11620" y="105060"/>
                  </a:lnTo>
                  <a:lnTo>
                    <a:pt x="25907" y="62579"/>
                  </a:lnTo>
                  <a:lnTo>
                    <a:pt x="24217" y="47950"/>
                  </a:lnTo>
                  <a:lnTo>
                    <a:pt x="19240" y="33920"/>
                  </a:lnTo>
                  <a:lnTo>
                    <a:pt x="11120" y="20480"/>
                  </a:lnTo>
                  <a:lnTo>
                    <a:pt x="0" y="7620"/>
                  </a:lnTo>
                  <a:lnTo>
                    <a:pt x="7619" y="0"/>
                  </a:lnTo>
                  <a:lnTo>
                    <a:pt x="20502" y="14265"/>
                  </a:lnTo>
                  <a:lnTo>
                    <a:pt x="29527" y="29539"/>
                  </a:lnTo>
                  <a:lnTo>
                    <a:pt x="34837" y="45688"/>
                  </a:lnTo>
                  <a:lnTo>
                    <a:pt x="36575" y="62579"/>
                  </a:lnTo>
                  <a:lnTo>
                    <a:pt x="36575" y="76295"/>
                  </a:lnTo>
                  <a:lnTo>
                    <a:pt x="35051" y="82391"/>
                  </a:lnTo>
                  <a:lnTo>
                    <a:pt x="33527" y="86963"/>
                  </a:lnTo>
                  <a:lnTo>
                    <a:pt x="30479" y="93059"/>
                  </a:lnTo>
                  <a:lnTo>
                    <a:pt x="28955" y="97631"/>
                  </a:lnTo>
                  <a:lnTo>
                    <a:pt x="25907" y="103727"/>
                  </a:lnTo>
                  <a:lnTo>
                    <a:pt x="21335" y="108299"/>
                  </a:lnTo>
                  <a:lnTo>
                    <a:pt x="18287" y="114395"/>
                  </a:lnTo>
                  <a:lnTo>
                    <a:pt x="7619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676" name="Google Shape;676;p21"/>
          <p:cNvGrpSpPr/>
          <p:nvPr/>
        </p:nvGrpSpPr>
        <p:grpSpPr>
          <a:xfrm>
            <a:off x="3359467" y="7958422"/>
            <a:ext cx="276224" cy="88487"/>
            <a:chOff x="3359467" y="7958422"/>
            <a:chExt cx="276224" cy="88487"/>
          </a:xfrm>
        </p:grpSpPr>
        <p:sp>
          <p:nvSpPr>
            <p:cNvPr id="677" name="Google Shape;677;p21"/>
            <p:cNvSpPr/>
            <p:nvPr/>
          </p:nvSpPr>
          <p:spPr>
            <a:xfrm>
              <a:off x="3359467" y="7959946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0668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668"/>
                  </a:lnTo>
                  <a:lnTo>
                    <a:pt x="10668" y="10668"/>
                  </a:lnTo>
                  <a:lnTo>
                    <a:pt x="10668" y="38100"/>
                  </a:lnTo>
                  <a:lnTo>
                    <a:pt x="45815" y="38100"/>
                  </a:lnTo>
                  <a:lnTo>
                    <a:pt x="45815" y="47244"/>
                  </a:lnTo>
                  <a:lnTo>
                    <a:pt x="10668" y="47244"/>
                  </a:lnTo>
                  <a:lnTo>
                    <a:pt x="10668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78" name="Google Shape;678;p21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3429666" y="7958422"/>
              <a:ext cx="206025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9" name="Google Shape;679;p21"/>
          <p:cNvPicPr preferRelativeResize="0"/>
          <p:nvPr/>
        </p:nvPicPr>
        <p:blipFill rotWithShape="1">
          <a:blip r:embed="rId156">
            <a:alphaModFix/>
          </a:blip>
          <a:srcRect b="0" l="0" r="0" t="0"/>
          <a:stretch/>
        </p:blipFill>
        <p:spPr>
          <a:xfrm>
            <a:off x="3722751" y="7947755"/>
            <a:ext cx="770763" cy="1250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0" name="Google Shape;680;p21"/>
          <p:cNvGrpSpPr/>
          <p:nvPr/>
        </p:nvGrpSpPr>
        <p:grpSpPr>
          <a:xfrm>
            <a:off x="643127" y="8432292"/>
            <a:ext cx="865631" cy="166115"/>
            <a:chOff x="643127" y="8432292"/>
            <a:chExt cx="865631" cy="166115"/>
          </a:xfrm>
        </p:grpSpPr>
        <p:pic>
          <p:nvPicPr>
            <p:cNvPr id="681" name="Google Shape;681;p21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643127" y="8441435"/>
              <a:ext cx="124968" cy="131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82" name="Google Shape;682;p21"/>
            <p:cNvSpPr/>
            <p:nvPr/>
          </p:nvSpPr>
          <p:spPr>
            <a:xfrm>
              <a:off x="773430" y="8569451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683" name="Google Shape;683;p21"/>
            <p:cNvPicPr preferRelativeResize="0"/>
            <p:nvPr/>
          </p:nvPicPr>
          <p:blipFill rotWithShape="1">
            <a:blip r:embed="rId158">
              <a:alphaModFix/>
            </a:blip>
            <a:srcRect b="0" l="0" r="0" t="0"/>
            <a:stretch/>
          </p:blipFill>
          <p:spPr>
            <a:xfrm>
              <a:off x="810768" y="8441435"/>
              <a:ext cx="106679" cy="131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4" name="Google Shape;684;p21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926592" y="8441435"/>
              <a:ext cx="126491" cy="131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5" name="Google Shape;685;p21"/>
            <p:cNvPicPr preferRelativeResize="0"/>
            <p:nvPr/>
          </p:nvPicPr>
          <p:blipFill rotWithShape="1">
            <a:blip r:embed="rId160">
              <a:alphaModFix/>
            </a:blip>
            <a:srcRect b="0" l="0" r="0" t="0"/>
            <a:stretch/>
          </p:blipFill>
          <p:spPr>
            <a:xfrm>
              <a:off x="1068324" y="8442960"/>
              <a:ext cx="103631" cy="129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6" name="Google Shape;686;p21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1193291" y="8442960"/>
              <a:ext cx="106679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7" name="Google Shape;687;p21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1312163" y="8432292"/>
              <a:ext cx="196595" cy="1661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8" name="Google Shape;688;p21"/>
          <p:cNvPicPr preferRelativeResize="0"/>
          <p:nvPr/>
        </p:nvPicPr>
        <p:blipFill rotWithShape="1">
          <a:blip r:embed="rId163">
            <a:alphaModFix/>
          </a:blip>
          <a:srcRect b="0" l="0" r="0" t="0"/>
          <a:stretch/>
        </p:blipFill>
        <p:spPr>
          <a:xfrm>
            <a:off x="678179" y="8810244"/>
            <a:ext cx="743712" cy="124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9" name="Google Shape;689;p21"/>
          <p:cNvGrpSpPr/>
          <p:nvPr/>
        </p:nvGrpSpPr>
        <p:grpSpPr>
          <a:xfrm>
            <a:off x="1491234" y="8814339"/>
            <a:ext cx="639507" cy="140398"/>
            <a:chOff x="1491234" y="8814339"/>
            <a:chExt cx="639507" cy="140398"/>
          </a:xfrm>
        </p:grpSpPr>
        <p:pic>
          <p:nvPicPr>
            <p:cNvPr id="690" name="Google Shape;690;p21"/>
            <p:cNvPicPr preferRelativeResize="0"/>
            <p:nvPr/>
          </p:nvPicPr>
          <p:blipFill rotWithShape="1">
            <a:blip r:embed="rId164">
              <a:alphaModFix/>
            </a:blip>
            <a:srcRect b="0" l="0" r="0" t="0"/>
            <a:stretch/>
          </p:blipFill>
          <p:spPr>
            <a:xfrm>
              <a:off x="1491234" y="8818911"/>
              <a:ext cx="88487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1" name="Google Shape;691;p21"/>
            <p:cNvPicPr preferRelativeResize="0"/>
            <p:nvPr/>
          </p:nvPicPr>
          <p:blipFill rotWithShape="1">
            <a:blip r:embed="rId165">
              <a:alphaModFix/>
            </a:blip>
            <a:srcRect b="0" l="0" r="0" t="0"/>
            <a:stretch/>
          </p:blipFill>
          <p:spPr>
            <a:xfrm>
              <a:off x="1599628" y="8818911"/>
              <a:ext cx="103727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2" name="Google Shape;692;p21"/>
            <p:cNvPicPr preferRelativeResize="0"/>
            <p:nvPr/>
          </p:nvPicPr>
          <p:blipFill rotWithShape="1">
            <a:blip r:embed="rId166">
              <a:alphaModFix/>
            </a:blip>
            <a:srcRect b="0" l="0" r="0" t="0"/>
            <a:stretch/>
          </p:blipFill>
          <p:spPr>
            <a:xfrm>
              <a:off x="1726311" y="8821959"/>
              <a:ext cx="79343" cy="112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3" name="Google Shape;693;p21"/>
            <p:cNvPicPr preferRelativeResize="0"/>
            <p:nvPr/>
          </p:nvPicPr>
          <p:blipFill rotWithShape="1">
            <a:blip r:embed="rId167">
              <a:alphaModFix/>
            </a:blip>
            <a:srcRect b="0" l="0" r="0" t="0"/>
            <a:stretch/>
          </p:blipFill>
          <p:spPr>
            <a:xfrm>
              <a:off x="1836229" y="8822054"/>
              <a:ext cx="84010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4" name="Google Shape;694;p21"/>
            <p:cNvPicPr preferRelativeResize="0"/>
            <p:nvPr/>
          </p:nvPicPr>
          <p:blipFill rotWithShape="1">
            <a:blip r:embed="rId168">
              <a:alphaModFix/>
            </a:blip>
            <a:srcRect b="0" l="0" r="0" t="0"/>
            <a:stretch/>
          </p:blipFill>
          <p:spPr>
            <a:xfrm>
              <a:off x="1939956" y="8814339"/>
              <a:ext cx="190785" cy="1403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95" name="Google Shape;695;p21"/>
          <p:cNvPicPr preferRelativeResize="0"/>
          <p:nvPr/>
        </p:nvPicPr>
        <p:blipFill rotWithShape="1">
          <a:blip r:embed="rId169">
            <a:alphaModFix/>
          </a:blip>
          <a:srcRect b="0" l="0" r="0" t="0"/>
          <a:stretch/>
        </p:blipFill>
        <p:spPr>
          <a:xfrm>
            <a:off x="2191597" y="8811768"/>
            <a:ext cx="818289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96" name="Google Shape;696;p21"/>
          <p:cNvGrpSpPr/>
          <p:nvPr/>
        </p:nvGrpSpPr>
        <p:grpSpPr>
          <a:xfrm>
            <a:off x="3080194" y="8812815"/>
            <a:ext cx="564736" cy="120586"/>
            <a:chOff x="3080194" y="8812815"/>
            <a:chExt cx="564736" cy="120586"/>
          </a:xfrm>
        </p:grpSpPr>
        <p:pic>
          <p:nvPicPr>
            <p:cNvPr id="697" name="Google Shape;697;p21"/>
            <p:cNvPicPr preferRelativeResize="0"/>
            <p:nvPr/>
          </p:nvPicPr>
          <p:blipFill rotWithShape="1">
            <a:blip r:embed="rId170">
              <a:alphaModFix/>
            </a:blip>
            <a:srcRect b="0" l="0" r="0" t="0"/>
            <a:stretch/>
          </p:blipFill>
          <p:spPr>
            <a:xfrm>
              <a:off x="3080194" y="8849486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8" name="Google Shape;698;p21"/>
            <p:cNvPicPr preferRelativeResize="0"/>
            <p:nvPr/>
          </p:nvPicPr>
          <p:blipFill rotWithShape="1">
            <a:blip r:embed="rId171">
              <a:alphaModFix/>
            </a:blip>
            <a:srcRect b="0" l="0" r="0" t="0"/>
            <a:stretch/>
          </p:blipFill>
          <p:spPr>
            <a:xfrm>
              <a:off x="3176301" y="8812815"/>
              <a:ext cx="67151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99" name="Google Shape;699;p21"/>
            <p:cNvPicPr preferRelativeResize="0"/>
            <p:nvPr/>
          </p:nvPicPr>
          <p:blipFill rotWithShape="1">
            <a:blip r:embed="rId172">
              <a:alphaModFix/>
            </a:blip>
            <a:srcRect b="0" l="0" r="0" t="0"/>
            <a:stretch/>
          </p:blipFill>
          <p:spPr>
            <a:xfrm>
              <a:off x="3275552" y="8849486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0" name="Google Shape;700;p21"/>
            <p:cNvPicPr preferRelativeResize="0"/>
            <p:nvPr/>
          </p:nvPicPr>
          <p:blipFill rotWithShape="1">
            <a:blip r:embed="rId173">
              <a:alphaModFix/>
            </a:blip>
            <a:srcRect b="0" l="0" r="0" t="0"/>
            <a:stretch/>
          </p:blipFill>
          <p:spPr>
            <a:xfrm>
              <a:off x="3414426" y="8849486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21"/>
            <p:cNvPicPr preferRelativeResize="0"/>
            <p:nvPr/>
          </p:nvPicPr>
          <p:blipFill rotWithShape="1">
            <a:blip r:embed="rId174">
              <a:alphaModFix/>
            </a:blip>
            <a:srcRect b="0" l="0" r="0" t="0"/>
            <a:stretch/>
          </p:blipFill>
          <p:spPr>
            <a:xfrm>
              <a:off x="3509009" y="8849486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2" name="Google Shape;702;p21"/>
          <p:cNvGrpSpPr/>
          <p:nvPr/>
        </p:nvGrpSpPr>
        <p:grpSpPr>
          <a:xfrm>
            <a:off x="3713607" y="8814339"/>
            <a:ext cx="164781" cy="119062"/>
            <a:chOff x="3713607" y="8814339"/>
            <a:chExt cx="164781" cy="119062"/>
          </a:xfrm>
        </p:grpSpPr>
        <p:pic>
          <p:nvPicPr>
            <p:cNvPr id="703" name="Google Shape;703;p21"/>
            <p:cNvPicPr preferRelativeResize="0"/>
            <p:nvPr/>
          </p:nvPicPr>
          <p:blipFill rotWithShape="1">
            <a:blip r:embed="rId175">
              <a:alphaModFix/>
            </a:blip>
            <a:srcRect b="0" l="0" r="0" t="0"/>
            <a:stretch/>
          </p:blipFill>
          <p:spPr>
            <a:xfrm>
              <a:off x="3713607" y="8814339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21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3812863" y="8849486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05" name="Google Shape;705;p21"/>
          <p:cNvGrpSpPr/>
          <p:nvPr/>
        </p:nvGrpSpPr>
        <p:grpSpPr>
          <a:xfrm>
            <a:off x="3947064" y="8812815"/>
            <a:ext cx="300704" cy="121381"/>
            <a:chOff x="3947064" y="8812815"/>
            <a:chExt cx="300704" cy="121381"/>
          </a:xfrm>
        </p:grpSpPr>
        <p:pic>
          <p:nvPicPr>
            <p:cNvPr id="706" name="Google Shape;706;p21"/>
            <p:cNvPicPr preferRelativeResize="0"/>
            <p:nvPr/>
          </p:nvPicPr>
          <p:blipFill rotWithShape="1">
            <a:blip r:embed="rId177">
              <a:alphaModFix/>
            </a:blip>
            <a:srcRect b="0" l="0" r="0" t="0"/>
            <a:stretch/>
          </p:blipFill>
          <p:spPr>
            <a:xfrm>
              <a:off x="3947064" y="8812815"/>
              <a:ext cx="82486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07" name="Google Shape;707;p21"/>
            <p:cNvSpPr/>
            <p:nvPr/>
          </p:nvSpPr>
          <p:spPr>
            <a:xfrm>
              <a:off x="4061459" y="8814816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08" name="Google Shape;708;p21"/>
            <p:cNvPicPr preferRelativeResize="0"/>
            <p:nvPr/>
          </p:nvPicPr>
          <p:blipFill rotWithShape="1">
            <a:blip r:embed="rId178">
              <a:alphaModFix/>
            </a:blip>
            <a:srcRect b="0" l="0" r="0" t="0"/>
            <a:stretch/>
          </p:blipFill>
          <p:spPr>
            <a:xfrm>
              <a:off x="4101274" y="8849486"/>
              <a:ext cx="146494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9" name="Google Shape;709;p21"/>
          <p:cNvPicPr preferRelativeResize="0"/>
          <p:nvPr/>
        </p:nvPicPr>
        <p:blipFill rotWithShape="1">
          <a:blip r:embed="rId179">
            <a:alphaModFix/>
          </a:blip>
          <a:srcRect b="0" l="0" r="0" t="0"/>
          <a:stretch/>
        </p:blipFill>
        <p:spPr>
          <a:xfrm>
            <a:off x="4309959" y="8811768"/>
            <a:ext cx="2493176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21"/>
          <p:cNvPicPr preferRelativeResize="0"/>
          <p:nvPr/>
        </p:nvPicPr>
        <p:blipFill rotWithShape="1">
          <a:blip r:embed="rId180">
            <a:alphaModFix/>
          </a:blip>
          <a:srcRect b="0" l="0" r="0" t="0"/>
          <a:stretch/>
        </p:blipFill>
        <p:spPr>
          <a:xfrm>
            <a:off x="672083" y="9029700"/>
            <a:ext cx="551687" cy="11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1" name="Google Shape;711;p21"/>
          <p:cNvGrpSpPr/>
          <p:nvPr/>
        </p:nvGrpSpPr>
        <p:grpSpPr>
          <a:xfrm>
            <a:off x="679227" y="9441465"/>
            <a:ext cx="583120" cy="122015"/>
            <a:chOff x="679227" y="9441465"/>
            <a:chExt cx="583120" cy="122015"/>
          </a:xfrm>
        </p:grpSpPr>
        <p:pic>
          <p:nvPicPr>
            <p:cNvPr id="712" name="Google Shape;712;p21"/>
            <p:cNvPicPr preferRelativeResize="0"/>
            <p:nvPr/>
          </p:nvPicPr>
          <p:blipFill rotWithShape="1">
            <a:blip r:embed="rId181">
              <a:alphaModFix/>
            </a:blip>
            <a:srcRect b="0" l="0" r="0" t="0"/>
            <a:stretch/>
          </p:blipFill>
          <p:spPr>
            <a:xfrm>
              <a:off x="679227" y="9450609"/>
              <a:ext cx="83915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3" name="Google Shape;713;p21"/>
            <p:cNvPicPr preferRelativeResize="0"/>
            <p:nvPr/>
          </p:nvPicPr>
          <p:blipFill rotWithShape="1">
            <a:blip r:embed="rId182">
              <a:alphaModFix/>
            </a:blip>
            <a:srcRect b="0" l="0" r="0" t="0"/>
            <a:stretch/>
          </p:blipFill>
          <p:spPr>
            <a:xfrm>
              <a:off x="793718" y="9441465"/>
              <a:ext cx="67151" cy="122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4" name="Google Shape;714;p21"/>
            <p:cNvPicPr preferRelativeResize="0"/>
            <p:nvPr/>
          </p:nvPicPr>
          <p:blipFill rotWithShape="1">
            <a:blip r:embed="rId183">
              <a:alphaModFix/>
            </a:blip>
            <a:srcRect b="0" l="0" r="0" t="0"/>
            <a:stretch/>
          </p:blipFill>
          <p:spPr>
            <a:xfrm>
              <a:off x="892873" y="9478041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5" name="Google Shape;715;p21"/>
            <p:cNvPicPr preferRelativeResize="0"/>
            <p:nvPr/>
          </p:nvPicPr>
          <p:blipFill rotWithShape="1">
            <a:blip r:embed="rId184">
              <a:alphaModFix/>
            </a:blip>
            <a:srcRect b="0" l="0" r="0" t="0"/>
            <a:stretch/>
          </p:blipFill>
          <p:spPr>
            <a:xfrm>
              <a:off x="1031843" y="9478041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6" name="Google Shape;716;p21"/>
            <p:cNvPicPr preferRelativeResize="0"/>
            <p:nvPr/>
          </p:nvPicPr>
          <p:blipFill rotWithShape="1">
            <a:blip r:embed="rId185">
              <a:alphaModFix/>
            </a:blip>
            <a:srcRect b="0" l="0" r="0" t="0"/>
            <a:stretch/>
          </p:blipFill>
          <p:spPr>
            <a:xfrm>
              <a:off x="1126426" y="9478041"/>
              <a:ext cx="135921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17" name="Google Shape;717;p21"/>
          <p:cNvGrpSpPr/>
          <p:nvPr/>
        </p:nvGrpSpPr>
        <p:grpSpPr>
          <a:xfrm>
            <a:off x="1330928" y="9444418"/>
            <a:ext cx="164877" cy="119063"/>
            <a:chOff x="1330928" y="9444418"/>
            <a:chExt cx="164877" cy="119063"/>
          </a:xfrm>
        </p:grpSpPr>
        <p:pic>
          <p:nvPicPr>
            <p:cNvPr id="718" name="Google Shape;718;p21"/>
            <p:cNvPicPr preferRelativeResize="0"/>
            <p:nvPr/>
          </p:nvPicPr>
          <p:blipFill rotWithShape="1">
            <a:blip r:embed="rId186">
              <a:alphaModFix/>
            </a:blip>
            <a:srcRect b="0" l="0" r="0" t="0"/>
            <a:stretch/>
          </p:blipFill>
          <p:spPr>
            <a:xfrm>
              <a:off x="1330928" y="9444418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9" name="Google Shape;719;p21"/>
            <p:cNvPicPr preferRelativeResize="0"/>
            <p:nvPr/>
          </p:nvPicPr>
          <p:blipFill rotWithShape="1">
            <a:blip r:embed="rId187">
              <a:alphaModFix/>
            </a:blip>
            <a:srcRect b="0" l="0" r="0" t="0"/>
            <a:stretch/>
          </p:blipFill>
          <p:spPr>
            <a:xfrm>
              <a:off x="1430277" y="9478042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0" name="Google Shape;720;p21"/>
          <p:cNvGrpSpPr/>
          <p:nvPr/>
        </p:nvGrpSpPr>
        <p:grpSpPr>
          <a:xfrm>
            <a:off x="1559909" y="9442703"/>
            <a:ext cx="531494" cy="121063"/>
            <a:chOff x="1559909" y="9442703"/>
            <a:chExt cx="531494" cy="121063"/>
          </a:xfrm>
        </p:grpSpPr>
        <p:pic>
          <p:nvPicPr>
            <p:cNvPr id="721" name="Google Shape;721;p21"/>
            <p:cNvPicPr preferRelativeResize="0"/>
            <p:nvPr/>
          </p:nvPicPr>
          <p:blipFill rotWithShape="1">
            <a:blip r:embed="rId188">
              <a:alphaModFix/>
            </a:blip>
            <a:srcRect b="0" l="0" r="0" t="0"/>
            <a:stretch/>
          </p:blipFill>
          <p:spPr>
            <a:xfrm>
              <a:off x="1559909" y="9478041"/>
              <a:ext cx="16030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21"/>
            <p:cNvSpPr/>
            <p:nvPr/>
          </p:nvSpPr>
          <p:spPr>
            <a:xfrm>
              <a:off x="1741932" y="944270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23" name="Google Shape;723;p21"/>
            <p:cNvPicPr preferRelativeResize="0"/>
            <p:nvPr/>
          </p:nvPicPr>
          <p:blipFill rotWithShape="1">
            <a:blip r:embed="rId189">
              <a:alphaModFix/>
            </a:blip>
            <a:srcRect b="0" l="0" r="0" t="0"/>
            <a:stretch/>
          </p:blipFill>
          <p:spPr>
            <a:xfrm>
              <a:off x="1782794" y="9478041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4" name="Google Shape;724;p21"/>
            <p:cNvPicPr preferRelativeResize="0"/>
            <p:nvPr/>
          </p:nvPicPr>
          <p:blipFill rotWithShape="1">
            <a:blip r:embed="rId190">
              <a:alphaModFix/>
            </a:blip>
            <a:srcRect b="0" l="0" r="0" t="0"/>
            <a:stretch/>
          </p:blipFill>
          <p:spPr>
            <a:xfrm>
              <a:off x="1886521" y="9478041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21"/>
            <p:cNvSpPr/>
            <p:nvPr/>
          </p:nvSpPr>
          <p:spPr>
            <a:xfrm>
              <a:off x="2036159" y="9478041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270"/>
                  </a:lnTo>
                  <a:lnTo>
                    <a:pt x="14097" y="72675"/>
                  </a:lnTo>
                  <a:lnTo>
                    <a:pt x="20145" y="74223"/>
                  </a:lnTo>
                  <a:lnTo>
                    <a:pt x="25908" y="74771"/>
                  </a:lnTo>
                  <a:lnTo>
                    <a:pt x="30480" y="74771"/>
                  </a:lnTo>
                  <a:lnTo>
                    <a:pt x="33528" y="73247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8007"/>
                  </a:lnTo>
                  <a:lnTo>
                    <a:pt x="36576" y="53435"/>
                  </a:lnTo>
                  <a:lnTo>
                    <a:pt x="28956" y="50387"/>
                  </a:lnTo>
                  <a:lnTo>
                    <a:pt x="11811" y="41814"/>
                  </a:lnTo>
                  <a:lnTo>
                    <a:pt x="6096" y="36671"/>
                  </a:lnTo>
                  <a:lnTo>
                    <a:pt x="2666" y="30384"/>
                  </a:lnTo>
                  <a:lnTo>
                    <a:pt x="1524" y="22955"/>
                  </a:lnTo>
                  <a:lnTo>
                    <a:pt x="1524" y="16859"/>
                  </a:lnTo>
                  <a:lnTo>
                    <a:pt x="3048" y="10763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45719" y="3047"/>
                  </a:lnTo>
                  <a:lnTo>
                    <a:pt x="48863" y="3047"/>
                  </a:lnTo>
                  <a:lnTo>
                    <a:pt x="48863" y="15335"/>
                  </a:lnTo>
                  <a:lnTo>
                    <a:pt x="41148" y="12287"/>
                  </a:lnTo>
                  <a:lnTo>
                    <a:pt x="21336" y="12287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41148" y="39719"/>
                  </a:lnTo>
                  <a:lnTo>
                    <a:pt x="47339" y="42767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8675"/>
                  </a:lnTo>
                  <a:lnTo>
                    <a:pt x="51911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26" name="Google Shape;726;p21"/>
          <p:cNvGrpSpPr/>
          <p:nvPr/>
        </p:nvGrpSpPr>
        <p:grpSpPr>
          <a:xfrm>
            <a:off x="2162940" y="9478041"/>
            <a:ext cx="160112" cy="85439"/>
            <a:chOff x="2162940" y="9478041"/>
            <a:chExt cx="160112" cy="85439"/>
          </a:xfrm>
        </p:grpSpPr>
        <p:pic>
          <p:nvPicPr>
            <p:cNvPr id="727" name="Google Shape;727;p21"/>
            <p:cNvPicPr preferRelativeResize="0"/>
            <p:nvPr/>
          </p:nvPicPr>
          <p:blipFill rotWithShape="1">
            <a:blip r:embed="rId191">
              <a:alphaModFix/>
            </a:blip>
            <a:srcRect b="0" l="0" r="0" t="0"/>
            <a:stretch/>
          </p:blipFill>
          <p:spPr>
            <a:xfrm>
              <a:off x="2162940" y="9478041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28" name="Google Shape;728;p21"/>
            <p:cNvPicPr preferRelativeResize="0"/>
            <p:nvPr/>
          </p:nvPicPr>
          <p:blipFill rotWithShape="1">
            <a:blip r:embed="rId192">
              <a:alphaModFix/>
            </a:blip>
            <a:srcRect b="0" l="0" r="0" t="0"/>
            <a:stretch/>
          </p:blipFill>
          <p:spPr>
            <a:xfrm>
              <a:off x="2257425" y="9478041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29" name="Google Shape;729;p21"/>
          <p:cNvGrpSpPr/>
          <p:nvPr/>
        </p:nvGrpSpPr>
        <p:grpSpPr>
          <a:xfrm>
            <a:off x="2402490" y="9478041"/>
            <a:ext cx="262414" cy="85439"/>
            <a:chOff x="2402490" y="9478041"/>
            <a:chExt cx="262414" cy="85439"/>
          </a:xfrm>
        </p:grpSpPr>
        <p:pic>
          <p:nvPicPr>
            <p:cNvPr id="730" name="Google Shape;730;p21"/>
            <p:cNvPicPr preferRelativeResize="0"/>
            <p:nvPr/>
          </p:nvPicPr>
          <p:blipFill rotWithShape="1">
            <a:blip r:embed="rId193">
              <a:alphaModFix/>
            </a:blip>
            <a:srcRect b="0" l="0" r="0" t="0"/>
            <a:stretch/>
          </p:blipFill>
          <p:spPr>
            <a:xfrm>
              <a:off x="2402490" y="9481089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1" name="Google Shape;731;p21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2500122" y="9478041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2" name="Google Shape;732;p21"/>
            <p:cNvPicPr preferRelativeResize="0"/>
            <p:nvPr/>
          </p:nvPicPr>
          <p:blipFill rotWithShape="1">
            <a:blip r:embed="rId194">
              <a:alphaModFix/>
            </a:blip>
            <a:srcRect b="0" l="0" r="0" t="0"/>
            <a:stretch/>
          </p:blipFill>
          <p:spPr>
            <a:xfrm>
              <a:off x="2591657" y="9478041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33" name="Google Shape;733;p21"/>
          <p:cNvGrpSpPr/>
          <p:nvPr/>
        </p:nvGrpSpPr>
        <p:grpSpPr>
          <a:xfrm>
            <a:off x="2727578" y="9442703"/>
            <a:ext cx="639509" cy="120777"/>
            <a:chOff x="2727578" y="9442703"/>
            <a:chExt cx="639509" cy="120777"/>
          </a:xfrm>
        </p:grpSpPr>
        <p:pic>
          <p:nvPicPr>
            <p:cNvPr id="734" name="Google Shape;734;p21"/>
            <p:cNvPicPr preferRelativeResize="0"/>
            <p:nvPr/>
          </p:nvPicPr>
          <p:blipFill rotWithShape="1">
            <a:blip r:embed="rId195">
              <a:alphaModFix/>
            </a:blip>
            <a:srcRect b="0" l="0" r="0" t="0"/>
            <a:stretch/>
          </p:blipFill>
          <p:spPr>
            <a:xfrm>
              <a:off x="2727578" y="9478041"/>
              <a:ext cx="158781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35" name="Google Shape;735;p21"/>
            <p:cNvSpPr/>
            <p:nvPr/>
          </p:nvSpPr>
          <p:spPr>
            <a:xfrm>
              <a:off x="2912364" y="944270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36" name="Google Shape;736;p21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957988" y="948108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7" name="Google Shape;737;p21"/>
            <p:cNvPicPr preferRelativeResize="0"/>
            <p:nvPr/>
          </p:nvPicPr>
          <p:blipFill rotWithShape="1">
            <a:blip r:embed="rId196">
              <a:alphaModFix/>
            </a:blip>
            <a:srcRect b="0" l="0" r="0" t="0"/>
            <a:stretch/>
          </p:blipFill>
          <p:spPr>
            <a:xfrm>
              <a:off x="3057239" y="9478041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8" name="Google Shape;738;p21"/>
            <p:cNvPicPr preferRelativeResize="0"/>
            <p:nvPr/>
          </p:nvPicPr>
          <p:blipFill rotWithShape="1">
            <a:blip r:embed="rId197">
              <a:alphaModFix/>
            </a:blip>
            <a:srcRect b="0" l="0" r="0" t="0"/>
            <a:stretch/>
          </p:blipFill>
          <p:spPr>
            <a:xfrm>
              <a:off x="3202209" y="9478041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39" name="Google Shape;739;p21"/>
            <p:cNvPicPr preferRelativeResize="0"/>
            <p:nvPr/>
          </p:nvPicPr>
          <p:blipFill rotWithShape="1">
            <a:blip r:embed="rId198">
              <a:alphaModFix/>
            </a:blip>
            <a:srcRect b="0" l="0" r="0" t="0"/>
            <a:stretch/>
          </p:blipFill>
          <p:spPr>
            <a:xfrm>
              <a:off x="3293840" y="9478041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40" name="Google Shape;740;p21"/>
          <p:cNvPicPr preferRelativeResize="0"/>
          <p:nvPr/>
        </p:nvPicPr>
        <p:blipFill rotWithShape="1">
          <a:blip r:embed="rId199">
            <a:alphaModFix/>
          </a:blip>
          <a:srcRect b="0" l="0" r="0" t="0"/>
          <a:stretch/>
        </p:blipFill>
        <p:spPr>
          <a:xfrm>
            <a:off x="3419945" y="9441180"/>
            <a:ext cx="2436786" cy="143255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21"/>
          <p:cNvSpPr/>
          <p:nvPr/>
        </p:nvSpPr>
        <p:spPr>
          <a:xfrm>
            <a:off x="2333244" y="368808"/>
            <a:ext cx="10795" cy="449580"/>
          </a:xfrm>
          <a:custGeom>
            <a:rect b="b" l="l" r="r" t="t"/>
            <a:pathLst>
              <a:path extrusionOk="0" h="449580" w="10794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2" name="Google Shape;742;p21"/>
          <p:cNvSpPr/>
          <p:nvPr/>
        </p:nvSpPr>
        <p:spPr>
          <a:xfrm>
            <a:off x="3479291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743" name="Google Shape;743;p21"/>
          <p:cNvSpPr/>
          <p:nvPr/>
        </p:nvSpPr>
        <p:spPr>
          <a:xfrm>
            <a:off x="3488435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48" name="Google Shape;748;p22"/>
          <p:cNvGraphicFramePr/>
          <p:nvPr/>
        </p:nvGraphicFramePr>
        <p:xfrm>
          <a:off x="731520" y="29718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{A9E45030-AD36-4EE6-8BB7-AFF2B83B84F9}</a:tableStyleId>
              </a:tblPr>
              <a:tblGrid>
                <a:gridCol w="2259975"/>
                <a:gridCol w="2317750"/>
                <a:gridCol w="1945650"/>
              </a:tblGrid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4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749" name="Google Shape;749;p22"/>
          <p:cNvGrpSpPr/>
          <p:nvPr/>
        </p:nvGrpSpPr>
        <p:grpSpPr>
          <a:xfrm>
            <a:off x="679227" y="878776"/>
            <a:ext cx="181642" cy="120586"/>
            <a:chOff x="679227" y="878776"/>
            <a:chExt cx="181642" cy="120586"/>
          </a:xfrm>
        </p:grpSpPr>
        <p:pic>
          <p:nvPicPr>
            <p:cNvPr id="750" name="Google Shape;750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679227" y="888015"/>
              <a:ext cx="83915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1" name="Google Shape;751;p2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93718" y="878776"/>
              <a:ext cx="67151" cy="1205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2" name="Google Shape;752;p22"/>
          <p:cNvGrpSpPr/>
          <p:nvPr/>
        </p:nvGrpSpPr>
        <p:grpSpPr>
          <a:xfrm>
            <a:off x="892873" y="915447"/>
            <a:ext cx="369474" cy="83915"/>
            <a:chOff x="892873" y="915447"/>
            <a:chExt cx="369474" cy="83915"/>
          </a:xfrm>
        </p:grpSpPr>
        <p:pic>
          <p:nvPicPr>
            <p:cNvPr id="753" name="Google Shape;753;p2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031843" y="915447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4" name="Google Shape;754;p2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892873" y="915447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5" name="Google Shape;755;p2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126426" y="915447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6" name="Google Shape;756;p22"/>
          <p:cNvGrpSpPr/>
          <p:nvPr/>
        </p:nvGrpSpPr>
        <p:grpSpPr>
          <a:xfrm>
            <a:off x="1330928" y="880395"/>
            <a:ext cx="164877" cy="118967"/>
            <a:chOff x="1330928" y="880395"/>
            <a:chExt cx="164877" cy="118967"/>
          </a:xfrm>
        </p:grpSpPr>
        <p:pic>
          <p:nvPicPr>
            <p:cNvPr id="757" name="Google Shape;757;p22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330928" y="880395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8" name="Google Shape;758;p22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30279" y="915447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59" name="Google Shape;759;p22"/>
          <p:cNvGrpSpPr/>
          <p:nvPr/>
        </p:nvGrpSpPr>
        <p:grpSpPr>
          <a:xfrm>
            <a:off x="1572101" y="887932"/>
            <a:ext cx="655128" cy="141910"/>
            <a:chOff x="1572101" y="887932"/>
            <a:chExt cx="655128" cy="141910"/>
          </a:xfrm>
        </p:grpSpPr>
        <p:pic>
          <p:nvPicPr>
            <p:cNvPr id="760" name="Google Shape;760;p22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572101" y="915447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1" name="Google Shape;761;p22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1720119" y="915447"/>
              <a:ext cx="73342" cy="114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2" name="Google Shape;762;p22"/>
            <p:cNvSpPr/>
            <p:nvPr/>
          </p:nvSpPr>
          <p:spPr>
            <a:xfrm>
              <a:off x="1823935" y="887932"/>
              <a:ext cx="165100" cy="111760"/>
            </a:xfrm>
            <a:custGeom>
              <a:rect b="b" l="l" r="r" t="t"/>
              <a:pathLst>
                <a:path extrusionOk="0" h="111759" w="165100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1759" w="165100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extrusionOk="0" h="111759" w="165100">
                  <a:moveTo>
                    <a:pt x="99250" y="82384"/>
                  </a:moveTo>
                  <a:lnTo>
                    <a:pt x="97726" y="77812"/>
                  </a:lnTo>
                  <a:lnTo>
                    <a:pt x="94678" y="73240"/>
                  </a:lnTo>
                  <a:lnTo>
                    <a:pt x="90106" y="70192"/>
                  </a:lnTo>
                  <a:lnTo>
                    <a:pt x="85534" y="65620"/>
                  </a:lnTo>
                  <a:lnTo>
                    <a:pt x="62674" y="56476"/>
                  </a:lnTo>
                  <a:lnTo>
                    <a:pt x="59626" y="53428"/>
                  </a:lnTo>
                  <a:lnTo>
                    <a:pt x="59626" y="45808"/>
                  </a:lnTo>
                  <a:lnTo>
                    <a:pt x="61150" y="42760"/>
                  </a:lnTo>
                  <a:lnTo>
                    <a:pt x="62674" y="41236"/>
                  </a:lnTo>
                  <a:lnTo>
                    <a:pt x="68770" y="38188"/>
                  </a:lnTo>
                  <a:lnTo>
                    <a:pt x="77914" y="38188"/>
                  </a:lnTo>
                  <a:lnTo>
                    <a:pt x="85534" y="39712"/>
                  </a:lnTo>
                  <a:lnTo>
                    <a:pt x="93154" y="42760"/>
                  </a:lnTo>
                  <a:lnTo>
                    <a:pt x="93154" y="30568"/>
                  </a:lnTo>
                  <a:lnTo>
                    <a:pt x="90106" y="29044"/>
                  </a:lnTo>
                  <a:lnTo>
                    <a:pt x="84010" y="27520"/>
                  </a:lnTo>
                  <a:lnTo>
                    <a:pt x="64198" y="27520"/>
                  </a:lnTo>
                  <a:lnTo>
                    <a:pt x="58000" y="29044"/>
                  </a:lnTo>
                  <a:lnTo>
                    <a:pt x="51904" y="33616"/>
                  </a:lnTo>
                  <a:lnTo>
                    <a:pt x="47332" y="38188"/>
                  </a:lnTo>
                  <a:lnTo>
                    <a:pt x="45808" y="42760"/>
                  </a:lnTo>
                  <a:lnTo>
                    <a:pt x="45808" y="50380"/>
                  </a:lnTo>
                  <a:lnTo>
                    <a:pt x="73342" y="76288"/>
                  </a:lnTo>
                  <a:lnTo>
                    <a:pt x="80962" y="79336"/>
                  </a:lnTo>
                  <a:lnTo>
                    <a:pt x="84010" y="83908"/>
                  </a:lnTo>
                  <a:lnTo>
                    <a:pt x="84010" y="93052"/>
                  </a:lnTo>
                  <a:lnTo>
                    <a:pt x="82486" y="94576"/>
                  </a:lnTo>
                  <a:lnTo>
                    <a:pt x="80962" y="97726"/>
                  </a:lnTo>
                  <a:lnTo>
                    <a:pt x="77914" y="99250"/>
                  </a:lnTo>
                  <a:lnTo>
                    <a:pt x="73342" y="100774"/>
                  </a:lnTo>
                  <a:lnTo>
                    <a:pt x="70294" y="100774"/>
                  </a:lnTo>
                  <a:lnTo>
                    <a:pt x="64516" y="100431"/>
                  </a:lnTo>
                  <a:lnTo>
                    <a:pt x="58432" y="99237"/>
                  </a:lnTo>
                  <a:lnTo>
                    <a:pt x="51777" y="96875"/>
                  </a:lnTo>
                  <a:lnTo>
                    <a:pt x="44284" y="93052"/>
                  </a:lnTo>
                  <a:lnTo>
                    <a:pt x="44284" y="106870"/>
                  </a:lnTo>
                  <a:lnTo>
                    <a:pt x="54952" y="109918"/>
                  </a:lnTo>
                  <a:lnTo>
                    <a:pt x="62674" y="111442"/>
                  </a:lnTo>
                  <a:lnTo>
                    <a:pt x="77914" y="111442"/>
                  </a:lnTo>
                  <a:lnTo>
                    <a:pt x="85534" y="109918"/>
                  </a:lnTo>
                  <a:lnTo>
                    <a:pt x="90106" y="105346"/>
                  </a:lnTo>
                  <a:lnTo>
                    <a:pt x="96202" y="100774"/>
                  </a:lnTo>
                  <a:lnTo>
                    <a:pt x="99250" y="94576"/>
                  </a:lnTo>
                  <a:lnTo>
                    <a:pt x="99250" y="82384"/>
                  </a:lnTo>
                  <a:close/>
                </a:path>
                <a:path extrusionOk="0" h="111759" w="165100">
                  <a:moveTo>
                    <a:pt x="164884" y="29044"/>
                  </a:moveTo>
                  <a:lnTo>
                    <a:pt x="143548" y="29044"/>
                  </a:lnTo>
                  <a:lnTo>
                    <a:pt x="143548" y="13804"/>
                  </a:lnTo>
                  <a:lnTo>
                    <a:pt x="128308" y="15328"/>
                  </a:lnTo>
                  <a:lnTo>
                    <a:pt x="128308" y="29044"/>
                  </a:lnTo>
                  <a:lnTo>
                    <a:pt x="119164" y="29044"/>
                  </a:lnTo>
                  <a:lnTo>
                    <a:pt x="119164" y="39712"/>
                  </a:lnTo>
                  <a:lnTo>
                    <a:pt x="128308" y="39712"/>
                  </a:lnTo>
                  <a:lnTo>
                    <a:pt x="128308" y="94576"/>
                  </a:lnTo>
                  <a:lnTo>
                    <a:pt x="131356" y="100774"/>
                  </a:lnTo>
                  <a:lnTo>
                    <a:pt x="135928" y="105346"/>
                  </a:lnTo>
                  <a:lnTo>
                    <a:pt x="138976" y="109918"/>
                  </a:lnTo>
                  <a:lnTo>
                    <a:pt x="145072" y="111442"/>
                  </a:lnTo>
                  <a:lnTo>
                    <a:pt x="160312" y="111442"/>
                  </a:lnTo>
                  <a:lnTo>
                    <a:pt x="164884" y="109918"/>
                  </a:lnTo>
                  <a:lnTo>
                    <a:pt x="164884" y="100774"/>
                  </a:lnTo>
                  <a:lnTo>
                    <a:pt x="148120" y="100774"/>
                  </a:lnTo>
                  <a:lnTo>
                    <a:pt x="143548" y="96202"/>
                  </a:lnTo>
                  <a:lnTo>
                    <a:pt x="143548" y="39712"/>
                  </a:lnTo>
                  <a:lnTo>
                    <a:pt x="164884" y="39712"/>
                  </a:lnTo>
                  <a:lnTo>
                    <a:pt x="164884" y="29044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63" name="Google Shape;763;p22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013203" y="915447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4" name="Google Shape;764;p22"/>
            <p:cNvSpPr/>
            <p:nvPr/>
          </p:nvSpPr>
          <p:spPr>
            <a:xfrm>
              <a:off x="2171985" y="915447"/>
              <a:ext cx="55244" cy="84455"/>
            </a:xfrm>
            <a:custGeom>
              <a:rect b="b" l="l" r="r" t="t"/>
              <a:pathLst>
                <a:path extrusionOk="0" h="84455" w="55244">
                  <a:moveTo>
                    <a:pt x="33528" y="83915"/>
                  </a:moveTo>
                  <a:lnTo>
                    <a:pt x="18288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10" y="69389"/>
                  </a:lnTo>
                  <a:lnTo>
                    <a:pt x="13334" y="71723"/>
                  </a:lnTo>
                  <a:lnTo>
                    <a:pt x="19288" y="72913"/>
                  </a:lnTo>
                  <a:lnTo>
                    <a:pt x="24384" y="73247"/>
                  </a:lnTo>
                  <a:lnTo>
                    <a:pt x="28956" y="73247"/>
                  </a:lnTo>
                  <a:lnTo>
                    <a:pt x="35052" y="70199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1911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0956"/>
                  </a:lnTo>
                  <a:lnTo>
                    <a:pt x="4762" y="35516"/>
                  </a:lnTo>
                  <a:lnTo>
                    <a:pt x="1166" y="29487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12192" y="1523"/>
                  </a:lnTo>
                  <a:lnTo>
                    <a:pt x="19812" y="0"/>
                  </a:lnTo>
                  <a:lnTo>
                    <a:pt x="38195" y="0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39719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5240" y="15239"/>
                  </a:lnTo>
                  <a:lnTo>
                    <a:pt x="15240" y="25907"/>
                  </a:lnTo>
                  <a:lnTo>
                    <a:pt x="18288" y="29051"/>
                  </a:lnTo>
                  <a:lnTo>
                    <a:pt x="25908" y="32099"/>
                  </a:lnTo>
                  <a:lnTo>
                    <a:pt x="32004" y="35147"/>
                  </a:lnTo>
                  <a:lnTo>
                    <a:pt x="39719" y="38195"/>
                  </a:lnTo>
                  <a:lnTo>
                    <a:pt x="45815" y="42767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65" name="Google Shape;765;p22"/>
          <p:cNvGrpSpPr/>
          <p:nvPr/>
        </p:nvGrpSpPr>
        <p:grpSpPr>
          <a:xfrm>
            <a:off x="2297144" y="915447"/>
            <a:ext cx="161734" cy="83915"/>
            <a:chOff x="2297144" y="915447"/>
            <a:chExt cx="161734" cy="83915"/>
          </a:xfrm>
        </p:grpSpPr>
        <p:pic>
          <p:nvPicPr>
            <p:cNvPr id="766" name="Google Shape;766;p22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297144" y="915447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67" name="Google Shape;767;p22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2391727" y="915447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68" name="Google Shape;768;p22"/>
          <p:cNvGrpSpPr/>
          <p:nvPr/>
        </p:nvGrpSpPr>
        <p:grpSpPr>
          <a:xfrm>
            <a:off x="2536793" y="915447"/>
            <a:ext cx="262604" cy="84011"/>
            <a:chOff x="2536793" y="915447"/>
            <a:chExt cx="262604" cy="84011"/>
          </a:xfrm>
        </p:grpSpPr>
        <p:pic>
          <p:nvPicPr>
            <p:cNvPr id="769" name="Google Shape;769;p22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2536793" y="916971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0" name="Google Shape;770;p22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2635948" y="915447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1" name="Google Shape;771;p22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727674" y="915543"/>
              <a:ext cx="71723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2" name="Google Shape;772;p22"/>
          <p:cNvGrpSpPr/>
          <p:nvPr/>
        </p:nvGrpSpPr>
        <p:grpSpPr>
          <a:xfrm>
            <a:off x="2860357" y="880395"/>
            <a:ext cx="369379" cy="119856"/>
            <a:chOff x="2860357" y="880395"/>
            <a:chExt cx="369379" cy="119856"/>
          </a:xfrm>
        </p:grpSpPr>
        <p:pic>
          <p:nvPicPr>
            <p:cNvPr id="773" name="Google Shape;773;p22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860357" y="901731"/>
              <a:ext cx="135826" cy="9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74" name="Google Shape;774;p22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017615" y="880395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5" name="Google Shape;775;p22"/>
            <p:cNvSpPr/>
            <p:nvPr/>
          </p:nvSpPr>
          <p:spPr>
            <a:xfrm>
              <a:off x="3115056" y="880871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76" name="Google Shape;776;p22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3156489" y="915542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77" name="Google Shape;777;p22"/>
          <p:cNvGrpSpPr/>
          <p:nvPr/>
        </p:nvGrpSpPr>
        <p:grpSpPr>
          <a:xfrm>
            <a:off x="709701" y="1350264"/>
            <a:ext cx="427393" cy="87642"/>
            <a:chOff x="709701" y="1350264"/>
            <a:chExt cx="427393" cy="87642"/>
          </a:xfrm>
        </p:grpSpPr>
        <p:sp>
          <p:nvSpPr>
            <p:cNvPr id="778" name="Google Shape;778;p22"/>
            <p:cNvSpPr/>
            <p:nvPr/>
          </p:nvSpPr>
          <p:spPr>
            <a:xfrm>
              <a:off x="709701" y="1350276"/>
              <a:ext cx="205104" cy="87630"/>
            </a:xfrm>
            <a:custGeom>
              <a:rect b="b" l="l" r="r" t="t"/>
              <a:pathLst>
                <a:path extrusionOk="0" h="87630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4952" y="51904"/>
                  </a:lnTo>
                  <a:lnTo>
                    <a:pt x="53428" y="50380"/>
                  </a:lnTo>
                  <a:lnTo>
                    <a:pt x="50380" y="48856"/>
                  </a:lnTo>
                  <a:lnTo>
                    <a:pt x="48856" y="45808"/>
                  </a:lnTo>
                  <a:lnTo>
                    <a:pt x="47332" y="44284"/>
                  </a:lnTo>
                  <a:lnTo>
                    <a:pt x="41236" y="41236"/>
                  </a:lnTo>
                  <a:lnTo>
                    <a:pt x="38188" y="41236"/>
                  </a:lnTo>
                  <a:lnTo>
                    <a:pt x="35140" y="39712"/>
                  </a:lnTo>
                  <a:lnTo>
                    <a:pt x="33616" y="38188"/>
                  </a:lnTo>
                  <a:lnTo>
                    <a:pt x="30568" y="36664"/>
                  </a:lnTo>
                  <a:lnTo>
                    <a:pt x="27520" y="36664"/>
                  </a:lnTo>
                  <a:lnTo>
                    <a:pt x="24472" y="35140"/>
                  </a:lnTo>
                  <a:lnTo>
                    <a:pt x="22948" y="33616"/>
                  </a:lnTo>
                  <a:lnTo>
                    <a:pt x="19900" y="32092"/>
                  </a:lnTo>
                  <a:lnTo>
                    <a:pt x="18376" y="32092"/>
                  </a:lnTo>
                  <a:lnTo>
                    <a:pt x="15328" y="29044"/>
                  </a:lnTo>
                  <a:lnTo>
                    <a:pt x="13804" y="25996"/>
                  </a:lnTo>
                  <a:lnTo>
                    <a:pt x="13804" y="18376"/>
                  </a:lnTo>
                  <a:lnTo>
                    <a:pt x="15328" y="15328"/>
                  </a:lnTo>
                  <a:lnTo>
                    <a:pt x="18376" y="13804"/>
                  </a:lnTo>
                  <a:lnTo>
                    <a:pt x="21424" y="10756"/>
                  </a:lnTo>
                  <a:lnTo>
                    <a:pt x="45808" y="10756"/>
                  </a:lnTo>
                  <a:lnTo>
                    <a:pt x="51904" y="13804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708"/>
                  </a:lnTo>
                  <a:lnTo>
                    <a:pt x="6184" y="9232"/>
                  </a:lnTo>
                  <a:lnTo>
                    <a:pt x="1524" y="18376"/>
                  </a:lnTo>
                  <a:lnTo>
                    <a:pt x="1524" y="30568"/>
                  </a:lnTo>
                  <a:lnTo>
                    <a:pt x="3048" y="32092"/>
                  </a:lnTo>
                  <a:lnTo>
                    <a:pt x="4572" y="35140"/>
                  </a:lnTo>
                  <a:lnTo>
                    <a:pt x="7708" y="38188"/>
                  </a:lnTo>
                  <a:lnTo>
                    <a:pt x="10756" y="39712"/>
                  </a:lnTo>
                  <a:lnTo>
                    <a:pt x="12280" y="42760"/>
                  </a:lnTo>
                  <a:lnTo>
                    <a:pt x="15328" y="42760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8856"/>
                  </a:lnTo>
                  <a:lnTo>
                    <a:pt x="29044" y="48856"/>
                  </a:lnTo>
                  <a:lnTo>
                    <a:pt x="35140" y="51904"/>
                  </a:lnTo>
                  <a:lnTo>
                    <a:pt x="36664" y="51904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2760" y="73240"/>
                  </a:lnTo>
                  <a:lnTo>
                    <a:pt x="41236" y="73240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9900" y="77812"/>
                  </a:lnTo>
                  <a:lnTo>
                    <a:pt x="15328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7708" y="85432"/>
                  </a:lnTo>
                  <a:lnTo>
                    <a:pt x="9232" y="87058"/>
                  </a:lnTo>
                  <a:lnTo>
                    <a:pt x="33616" y="87058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3428" y="76288"/>
                  </a:lnTo>
                  <a:lnTo>
                    <a:pt x="54952" y="74764"/>
                  </a:lnTo>
                  <a:lnTo>
                    <a:pt x="56476" y="70192"/>
                  </a:lnTo>
                  <a:lnTo>
                    <a:pt x="58000" y="67144"/>
                  </a:lnTo>
                  <a:lnTo>
                    <a:pt x="58000" y="64096"/>
                  </a:lnTo>
                  <a:lnTo>
                    <a:pt x="58000" y="56476"/>
                  </a:lnTo>
                  <a:close/>
                </a:path>
                <a:path extrusionOk="0" h="87630" w="205105">
                  <a:moveTo>
                    <a:pt x="128206" y="1612"/>
                  </a:moveTo>
                  <a:lnTo>
                    <a:pt x="79438" y="1612"/>
                  </a:lnTo>
                  <a:lnTo>
                    <a:pt x="79438" y="87045"/>
                  </a:lnTo>
                  <a:lnTo>
                    <a:pt x="128206" y="87045"/>
                  </a:lnTo>
                  <a:lnTo>
                    <a:pt x="128206" y="76377"/>
                  </a:lnTo>
                  <a:lnTo>
                    <a:pt x="91630" y="76377"/>
                  </a:lnTo>
                  <a:lnTo>
                    <a:pt x="91630" y="47332"/>
                  </a:lnTo>
                  <a:lnTo>
                    <a:pt x="126682" y="47332"/>
                  </a:lnTo>
                  <a:lnTo>
                    <a:pt x="126682" y="38188"/>
                  </a:lnTo>
                  <a:lnTo>
                    <a:pt x="91630" y="38188"/>
                  </a:lnTo>
                  <a:lnTo>
                    <a:pt x="91630" y="10756"/>
                  </a:lnTo>
                  <a:lnTo>
                    <a:pt x="128206" y="10756"/>
                  </a:lnTo>
                  <a:lnTo>
                    <a:pt x="128206" y="1612"/>
                  </a:lnTo>
                  <a:close/>
                </a:path>
                <a:path extrusionOk="0" h="87630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11"/>
                  </a:lnTo>
                  <a:lnTo>
                    <a:pt x="154203" y="1511"/>
                  </a:lnTo>
                  <a:lnTo>
                    <a:pt x="154203" y="87045"/>
                  </a:lnTo>
                  <a:lnTo>
                    <a:pt x="204597" y="870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79" name="Google Shape;779;p22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935736" y="1350264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0" name="Google Shape;780;p22"/>
          <p:cNvGrpSpPr/>
          <p:nvPr/>
        </p:nvGrpSpPr>
        <p:grpSpPr>
          <a:xfrm>
            <a:off x="1222629" y="1339595"/>
            <a:ext cx="562292" cy="125730"/>
            <a:chOff x="1222629" y="1339595"/>
            <a:chExt cx="562292" cy="125730"/>
          </a:xfrm>
        </p:grpSpPr>
        <p:pic>
          <p:nvPicPr>
            <p:cNvPr id="781" name="Google Shape;781;p22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1222629" y="1350263"/>
              <a:ext cx="355568" cy="87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2" name="Google Shape;782;p22"/>
            <p:cNvSpPr/>
            <p:nvPr/>
          </p:nvSpPr>
          <p:spPr>
            <a:xfrm>
              <a:off x="1602676" y="1339595"/>
              <a:ext cx="182245" cy="125730"/>
            </a:xfrm>
            <a:custGeom>
              <a:rect b="b" l="l" r="r" t="t"/>
              <a:pathLst>
                <a:path extrusionOk="0" h="125730" w="182244">
                  <a:moveTo>
                    <a:pt x="38100" y="6096"/>
                  </a:moveTo>
                  <a:lnTo>
                    <a:pt x="30480" y="0"/>
                  </a:lnTo>
                  <a:lnTo>
                    <a:pt x="19812" y="10668"/>
                  </a:lnTo>
                  <a:lnTo>
                    <a:pt x="16764" y="15240"/>
                  </a:lnTo>
                  <a:lnTo>
                    <a:pt x="12192" y="21437"/>
                  </a:lnTo>
                  <a:lnTo>
                    <a:pt x="9144" y="26009"/>
                  </a:lnTo>
                  <a:lnTo>
                    <a:pt x="7620" y="32105"/>
                  </a:lnTo>
                  <a:lnTo>
                    <a:pt x="4572" y="36677"/>
                  </a:lnTo>
                  <a:lnTo>
                    <a:pt x="3048" y="42773"/>
                  </a:lnTo>
                  <a:lnTo>
                    <a:pt x="1524" y="47345"/>
                  </a:lnTo>
                  <a:lnTo>
                    <a:pt x="1524" y="51917"/>
                  </a:lnTo>
                  <a:lnTo>
                    <a:pt x="0" y="58013"/>
                  </a:lnTo>
                  <a:lnTo>
                    <a:pt x="0" y="62585"/>
                  </a:lnTo>
                  <a:lnTo>
                    <a:pt x="1968" y="79222"/>
                  </a:lnTo>
                  <a:lnTo>
                    <a:pt x="7810" y="95021"/>
                  </a:lnTo>
                  <a:lnTo>
                    <a:pt x="17348" y="110248"/>
                  </a:lnTo>
                  <a:lnTo>
                    <a:pt x="30480" y="125158"/>
                  </a:lnTo>
                  <a:lnTo>
                    <a:pt x="38100" y="117538"/>
                  </a:lnTo>
                  <a:lnTo>
                    <a:pt x="31788" y="111569"/>
                  </a:lnTo>
                  <a:lnTo>
                    <a:pt x="26479" y="105156"/>
                  </a:lnTo>
                  <a:lnTo>
                    <a:pt x="12496" y="69684"/>
                  </a:lnTo>
                  <a:lnTo>
                    <a:pt x="12192" y="62585"/>
                  </a:lnTo>
                  <a:lnTo>
                    <a:pt x="13881" y="47129"/>
                  </a:lnTo>
                  <a:lnTo>
                    <a:pt x="18859" y="32664"/>
                  </a:lnTo>
                  <a:lnTo>
                    <a:pt x="26974" y="19037"/>
                  </a:lnTo>
                  <a:lnTo>
                    <a:pt x="38100" y="6096"/>
                  </a:lnTo>
                  <a:close/>
                </a:path>
                <a:path extrusionOk="0" h="125730" w="182244">
                  <a:moveTo>
                    <a:pt x="117538" y="22961"/>
                  </a:moveTo>
                  <a:lnTo>
                    <a:pt x="112966" y="15252"/>
                  </a:lnTo>
                  <a:lnTo>
                    <a:pt x="94576" y="27533"/>
                  </a:lnTo>
                  <a:lnTo>
                    <a:pt x="96100" y="4584"/>
                  </a:lnTo>
                  <a:lnTo>
                    <a:pt x="86956" y="4584"/>
                  </a:lnTo>
                  <a:lnTo>
                    <a:pt x="88480" y="27533"/>
                  </a:lnTo>
                  <a:lnTo>
                    <a:pt x="70192" y="15252"/>
                  </a:lnTo>
                  <a:lnTo>
                    <a:pt x="65620" y="22961"/>
                  </a:lnTo>
                  <a:lnTo>
                    <a:pt x="85432" y="32105"/>
                  </a:lnTo>
                  <a:lnTo>
                    <a:pt x="65620" y="42773"/>
                  </a:lnTo>
                  <a:lnTo>
                    <a:pt x="68668" y="50393"/>
                  </a:lnTo>
                  <a:lnTo>
                    <a:pt x="88480" y="38201"/>
                  </a:lnTo>
                  <a:lnTo>
                    <a:pt x="86956" y="61061"/>
                  </a:lnTo>
                  <a:lnTo>
                    <a:pt x="96100" y="61061"/>
                  </a:lnTo>
                  <a:lnTo>
                    <a:pt x="94576" y="38201"/>
                  </a:lnTo>
                  <a:lnTo>
                    <a:pt x="112966" y="50393"/>
                  </a:lnTo>
                  <a:lnTo>
                    <a:pt x="117538" y="42773"/>
                  </a:lnTo>
                  <a:lnTo>
                    <a:pt x="97624" y="32105"/>
                  </a:lnTo>
                  <a:lnTo>
                    <a:pt x="117538" y="22961"/>
                  </a:lnTo>
                  <a:close/>
                </a:path>
                <a:path extrusionOk="0" h="125730" w="182244">
                  <a:moveTo>
                    <a:pt x="181635" y="62585"/>
                  </a:moveTo>
                  <a:lnTo>
                    <a:pt x="179654" y="45745"/>
                  </a:lnTo>
                  <a:lnTo>
                    <a:pt x="173812" y="29616"/>
                  </a:lnTo>
                  <a:lnTo>
                    <a:pt x="164236" y="14325"/>
                  </a:lnTo>
                  <a:lnTo>
                    <a:pt x="151053" y="0"/>
                  </a:lnTo>
                  <a:lnTo>
                    <a:pt x="144957" y="7620"/>
                  </a:lnTo>
                  <a:lnTo>
                    <a:pt x="155841" y="19900"/>
                  </a:lnTo>
                  <a:lnTo>
                    <a:pt x="163436" y="33426"/>
                  </a:lnTo>
                  <a:lnTo>
                    <a:pt x="167894" y="47802"/>
                  </a:lnTo>
                  <a:lnTo>
                    <a:pt x="169341" y="62585"/>
                  </a:lnTo>
                  <a:lnTo>
                    <a:pt x="169037" y="70319"/>
                  </a:lnTo>
                  <a:lnTo>
                    <a:pt x="150393" y="111569"/>
                  </a:lnTo>
                  <a:lnTo>
                    <a:pt x="144957" y="117538"/>
                  </a:lnTo>
                  <a:lnTo>
                    <a:pt x="151053" y="125158"/>
                  </a:lnTo>
                  <a:lnTo>
                    <a:pt x="157149" y="119062"/>
                  </a:lnTo>
                  <a:lnTo>
                    <a:pt x="161721" y="112966"/>
                  </a:lnTo>
                  <a:lnTo>
                    <a:pt x="166293" y="108394"/>
                  </a:lnTo>
                  <a:lnTo>
                    <a:pt x="169341" y="102298"/>
                  </a:lnTo>
                  <a:lnTo>
                    <a:pt x="172491" y="97726"/>
                  </a:lnTo>
                  <a:lnTo>
                    <a:pt x="175539" y="91541"/>
                  </a:lnTo>
                  <a:lnTo>
                    <a:pt x="177063" y="86969"/>
                  </a:lnTo>
                  <a:lnTo>
                    <a:pt x="178587" y="80873"/>
                  </a:lnTo>
                  <a:lnTo>
                    <a:pt x="181635" y="71729"/>
                  </a:lnTo>
                  <a:lnTo>
                    <a:pt x="181635" y="6258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83" name="Google Shape;783;p22"/>
          <p:cNvGrpSpPr/>
          <p:nvPr/>
        </p:nvGrpSpPr>
        <p:grpSpPr>
          <a:xfrm>
            <a:off x="1891093" y="1350263"/>
            <a:ext cx="276320" cy="87249"/>
            <a:chOff x="1891093" y="1350263"/>
            <a:chExt cx="276320" cy="87249"/>
          </a:xfrm>
        </p:grpSpPr>
        <p:sp>
          <p:nvSpPr>
            <p:cNvPr id="784" name="Google Shape;784;p22"/>
            <p:cNvSpPr/>
            <p:nvPr/>
          </p:nvSpPr>
          <p:spPr>
            <a:xfrm>
              <a:off x="1891093" y="1351787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07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239"/>
                  </a:lnTo>
                  <a:lnTo>
                    <a:pt x="10763" y="9239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85534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785" name="Google Shape;785;p22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961388" y="1350263"/>
              <a:ext cx="206025" cy="870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86" name="Google Shape;786;p22"/>
          <p:cNvGrpSpPr/>
          <p:nvPr/>
        </p:nvGrpSpPr>
        <p:grpSpPr>
          <a:xfrm>
            <a:off x="2254376" y="1344168"/>
            <a:ext cx="844449" cy="114566"/>
            <a:chOff x="2254376" y="1344168"/>
            <a:chExt cx="844449" cy="114566"/>
          </a:xfrm>
        </p:grpSpPr>
        <p:pic>
          <p:nvPicPr>
            <p:cNvPr id="787" name="Google Shape;787;p22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2254376" y="1344168"/>
              <a:ext cx="642651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88" name="Google Shape;788;p22"/>
            <p:cNvSpPr/>
            <p:nvPr/>
          </p:nvSpPr>
          <p:spPr>
            <a:xfrm>
              <a:off x="2915310" y="1344434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  <a:path extrusionOk="0" h="114300" w="183514">
                  <a:moveTo>
                    <a:pt x="125158" y="44030"/>
                  </a:moveTo>
                  <a:lnTo>
                    <a:pt x="123634" y="40982"/>
                  </a:lnTo>
                  <a:lnTo>
                    <a:pt x="123634" y="37934"/>
                  </a:lnTo>
                  <a:lnTo>
                    <a:pt x="122110" y="34886"/>
                  </a:lnTo>
                  <a:lnTo>
                    <a:pt x="116014" y="28790"/>
                  </a:lnTo>
                  <a:lnTo>
                    <a:pt x="112966" y="27266"/>
                  </a:lnTo>
                  <a:lnTo>
                    <a:pt x="109918" y="27266"/>
                  </a:lnTo>
                  <a:lnTo>
                    <a:pt x="106870" y="25742"/>
                  </a:lnTo>
                  <a:lnTo>
                    <a:pt x="90004" y="25742"/>
                  </a:lnTo>
                  <a:lnTo>
                    <a:pt x="88480" y="27266"/>
                  </a:lnTo>
                  <a:lnTo>
                    <a:pt x="82384" y="27266"/>
                  </a:lnTo>
                  <a:lnTo>
                    <a:pt x="80860" y="28790"/>
                  </a:lnTo>
                  <a:lnTo>
                    <a:pt x="77812" y="28790"/>
                  </a:lnTo>
                  <a:lnTo>
                    <a:pt x="76288" y="30314"/>
                  </a:lnTo>
                  <a:lnTo>
                    <a:pt x="76288" y="39458"/>
                  </a:lnTo>
                  <a:lnTo>
                    <a:pt x="80860" y="37934"/>
                  </a:lnTo>
                  <a:lnTo>
                    <a:pt x="83908" y="37934"/>
                  </a:lnTo>
                  <a:lnTo>
                    <a:pt x="86956" y="36410"/>
                  </a:lnTo>
                  <a:lnTo>
                    <a:pt x="91528" y="36410"/>
                  </a:lnTo>
                  <a:lnTo>
                    <a:pt x="94576" y="34886"/>
                  </a:lnTo>
                  <a:lnTo>
                    <a:pt x="103822" y="34886"/>
                  </a:lnTo>
                  <a:lnTo>
                    <a:pt x="106870" y="36410"/>
                  </a:lnTo>
                  <a:lnTo>
                    <a:pt x="109918" y="39458"/>
                  </a:lnTo>
                  <a:lnTo>
                    <a:pt x="112966" y="40982"/>
                  </a:lnTo>
                  <a:lnTo>
                    <a:pt x="112966" y="53174"/>
                  </a:lnTo>
                  <a:lnTo>
                    <a:pt x="112966" y="62318"/>
                  </a:lnTo>
                  <a:lnTo>
                    <a:pt x="112966" y="74510"/>
                  </a:lnTo>
                  <a:lnTo>
                    <a:pt x="106870" y="80606"/>
                  </a:lnTo>
                  <a:lnTo>
                    <a:pt x="102298" y="82130"/>
                  </a:lnTo>
                  <a:lnTo>
                    <a:pt x="99148" y="83654"/>
                  </a:lnTo>
                  <a:lnTo>
                    <a:pt x="88480" y="83654"/>
                  </a:lnTo>
                  <a:lnTo>
                    <a:pt x="86956" y="82130"/>
                  </a:lnTo>
                  <a:lnTo>
                    <a:pt x="85432" y="82130"/>
                  </a:lnTo>
                  <a:lnTo>
                    <a:pt x="85432" y="80606"/>
                  </a:lnTo>
                  <a:lnTo>
                    <a:pt x="83908" y="80606"/>
                  </a:lnTo>
                  <a:lnTo>
                    <a:pt x="83908" y="77558"/>
                  </a:lnTo>
                  <a:lnTo>
                    <a:pt x="82384" y="77558"/>
                  </a:lnTo>
                  <a:lnTo>
                    <a:pt x="82384" y="72986"/>
                  </a:lnTo>
                  <a:lnTo>
                    <a:pt x="83908" y="71462"/>
                  </a:lnTo>
                  <a:lnTo>
                    <a:pt x="83908" y="68414"/>
                  </a:lnTo>
                  <a:lnTo>
                    <a:pt x="86956" y="65366"/>
                  </a:lnTo>
                  <a:lnTo>
                    <a:pt x="88480" y="65366"/>
                  </a:lnTo>
                  <a:lnTo>
                    <a:pt x="90004" y="63842"/>
                  </a:lnTo>
                  <a:lnTo>
                    <a:pt x="91528" y="63842"/>
                  </a:lnTo>
                  <a:lnTo>
                    <a:pt x="93052" y="62318"/>
                  </a:lnTo>
                  <a:lnTo>
                    <a:pt x="112966" y="62318"/>
                  </a:lnTo>
                  <a:lnTo>
                    <a:pt x="112966" y="53174"/>
                  </a:lnTo>
                  <a:lnTo>
                    <a:pt x="90004" y="53174"/>
                  </a:lnTo>
                  <a:lnTo>
                    <a:pt x="82384" y="56222"/>
                  </a:lnTo>
                  <a:lnTo>
                    <a:pt x="77812" y="59270"/>
                  </a:lnTo>
                  <a:lnTo>
                    <a:pt x="73240" y="63842"/>
                  </a:lnTo>
                  <a:lnTo>
                    <a:pt x="70192" y="68414"/>
                  </a:lnTo>
                  <a:lnTo>
                    <a:pt x="70192" y="77558"/>
                  </a:lnTo>
                  <a:lnTo>
                    <a:pt x="71716" y="80606"/>
                  </a:lnTo>
                  <a:lnTo>
                    <a:pt x="71716" y="82130"/>
                  </a:lnTo>
                  <a:lnTo>
                    <a:pt x="73240" y="85178"/>
                  </a:lnTo>
                  <a:lnTo>
                    <a:pt x="79336" y="91274"/>
                  </a:lnTo>
                  <a:lnTo>
                    <a:pt x="82384" y="91274"/>
                  </a:lnTo>
                  <a:lnTo>
                    <a:pt x="85432" y="92887"/>
                  </a:lnTo>
                  <a:lnTo>
                    <a:pt x="99148" y="92887"/>
                  </a:lnTo>
                  <a:lnTo>
                    <a:pt x="103822" y="91274"/>
                  </a:lnTo>
                  <a:lnTo>
                    <a:pt x="106870" y="89750"/>
                  </a:lnTo>
                  <a:lnTo>
                    <a:pt x="111442" y="86702"/>
                  </a:lnTo>
                  <a:lnTo>
                    <a:pt x="114490" y="83654"/>
                  </a:lnTo>
                  <a:lnTo>
                    <a:pt x="114490" y="92887"/>
                  </a:lnTo>
                  <a:lnTo>
                    <a:pt x="125158" y="92887"/>
                  </a:lnTo>
                  <a:lnTo>
                    <a:pt x="125158" y="62318"/>
                  </a:lnTo>
                  <a:lnTo>
                    <a:pt x="125158" y="44030"/>
                  </a:lnTo>
                  <a:close/>
                </a:path>
                <a:path extrusionOk="0" h="114300" w="183514">
                  <a:moveTo>
                    <a:pt x="181635" y="30314"/>
                  </a:moveTo>
                  <a:lnTo>
                    <a:pt x="180111" y="30314"/>
                  </a:lnTo>
                  <a:lnTo>
                    <a:pt x="178587" y="28790"/>
                  </a:lnTo>
                  <a:lnTo>
                    <a:pt x="178587" y="27266"/>
                  </a:lnTo>
                  <a:lnTo>
                    <a:pt x="175539" y="27266"/>
                  </a:lnTo>
                  <a:lnTo>
                    <a:pt x="175539" y="25742"/>
                  </a:lnTo>
                  <a:lnTo>
                    <a:pt x="169443" y="25742"/>
                  </a:lnTo>
                  <a:lnTo>
                    <a:pt x="167919" y="27266"/>
                  </a:lnTo>
                  <a:lnTo>
                    <a:pt x="166395" y="27266"/>
                  </a:lnTo>
                  <a:lnTo>
                    <a:pt x="164871" y="28790"/>
                  </a:lnTo>
                  <a:lnTo>
                    <a:pt x="164871" y="30314"/>
                  </a:lnTo>
                  <a:lnTo>
                    <a:pt x="163347" y="30314"/>
                  </a:lnTo>
                  <a:lnTo>
                    <a:pt x="163347" y="31838"/>
                  </a:lnTo>
                  <a:lnTo>
                    <a:pt x="161734" y="33362"/>
                  </a:lnTo>
                  <a:lnTo>
                    <a:pt x="161734" y="37934"/>
                  </a:lnTo>
                  <a:lnTo>
                    <a:pt x="163347" y="39458"/>
                  </a:lnTo>
                  <a:lnTo>
                    <a:pt x="163347" y="40982"/>
                  </a:lnTo>
                  <a:lnTo>
                    <a:pt x="166395" y="44030"/>
                  </a:lnTo>
                  <a:lnTo>
                    <a:pt x="167919" y="44030"/>
                  </a:lnTo>
                  <a:lnTo>
                    <a:pt x="167919" y="45554"/>
                  </a:lnTo>
                  <a:lnTo>
                    <a:pt x="175539" y="45554"/>
                  </a:lnTo>
                  <a:lnTo>
                    <a:pt x="177063" y="44030"/>
                  </a:lnTo>
                  <a:lnTo>
                    <a:pt x="178587" y="44030"/>
                  </a:lnTo>
                  <a:lnTo>
                    <a:pt x="178587" y="42506"/>
                  </a:lnTo>
                  <a:lnTo>
                    <a:pt x="180111" y="42506"/>
                  </a:lnTo>
                  <a:lnTo>
                    <a:pt x="181635" y="40982"/>
                  </a:lnTo>
                  <a:lnTo>
                    <a:pt x="181635" y="30314"/>
                  </a:lnTo>
                  <a:close/>
                </a:path>
                <a:path extrusionOk="0" h="114300" w="183514">
                  <a:moveTo>
                    <a:pt x="183159" y="82130"/>
                  </a:moveTo>
                  <a:lnTo>
                    <a:pt x="181635" y="80606"/>
                  </a:lnTo>
                  <a:lnTo>
                    <a:pt x="181635" y="77558"/>
                  </a:lnTo>
                  <a:lnTo>
                    <a:pt x="180111" y="76034"/>
                  </a:lnTo>
                  <a:lnTo>
                    <a:pt x="180111" y="74510"/>
                  </a:lnTo>
                  <a:lnTo>
                    <a:pt x="178587" y="74510"/>
                  </a:lnTo>
                  <a:lnTo>
                    <a:pt x="177063" y="72986"/>
                  </a:lnTo>
                  <a:lnTo>
                    <a:pt x="175539" y="72986"/>
                  </a:lnTo>
                  <a:lnTo>
                    <a:pt x="174015" y="71462"/>
                  </a:lnTo>
                  <a:lnTo>
                    <a:pt x="167919" y="71462"/>
                  </a:lnTo>
                  <a:lnTo>
                    <a:pt x="163347" y="76034"/>
                  </a:lnTo>
                  <a:lnTo>
                    <a:pt x="163347" y="83654"/>
                  </a:lnTo>
                  <a:lnTo>
                    <a:pt x="164871" y="85178"/>
                  </a:lnTo>
                  <a:lnTo>
                    <a:pt x="164871" y="86702"/>
                  </a:lnTo>
                  <a:lnTo>
                    <a:pt x="166395" y="86702"/>
                  </a:lnTo>
                  <a:lnTo>
                    <a:pt x="166395" y="88226"/>
                  </a:lnTo>
                  <a:lnTo>
                    <a:pt x="169443" y="91274"/>
                  </a:lnTo>
                  <a:lnTo>
                    <a:pt x="169443" y="95935"/>
                  </a:lnTo>
                  <a:lnTo>
                    <a:pt x="167919" y="97459"/>
                  </a:lnTo>
                  <a:lnTo>
                    <a:pt x="167919" y="98983"/>
                  </a:lnTo>
                  <a:lnTo>
                    <a:pt x="163347" y="103555"/>
                  </a:lnTo>
                  <a:lnTo>
                    <a:pt x="161734" y="103555"/>
                  </a:lnTo>
                  <a:lnTo>
                    <a:pt x="160210" y="105079"/>
                  </a:lnTo>
                  <a:lnTo>
                    <a:pt x="151066" y="105079"/>
                  </a:lnTo>
                  <a:lnTo>
                    <a:pt x="151066" y="114223"/>
                  </a:lnTo>
                  <a:lnTo>
                    <a:pt x="161734" y="114223"/>
                  </a:lnTo>
                  <a:lnTo>
                    <a:pt x="164871" y="112699"/>
                  </a:lnTo>
                  <a:lnTo>
                    <a:pt x="169443" y="111175"/>
                  </a:lnTo>
                  <a:lnTo>
                    <a:pt x="172491" y="108127"/>
                  </a:lnTo>
                  <a:lnTo>
                    <a:pt x="175539" y="106603"/>
                  </a:lnTo>
                  <a:lnTo>
                    <a:pt x="178587" y="103555"/>
                  </a:lnTo>
                  <a:lnTo>
                    <a:pt x="183159" y="94411"/>
                  </a:lnTo>
                  <a:lnTo>
                    <a:pt x="183159" y="8213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789" name="Google Shape;789;p22"/>
          <p:cNvGrpSpPr/>
          <p:nvPr/>
        </p:nvGrpSpPr>
        <p:grpSpPr>
          <a:xfrm>
            <a:off x="679227" y="1746980"/>
            <a:ext cx="583025" cy="120586"/>
            <a:chOff x="679227" y="1746980"/>
            <a:chExt cx="583025" cy="120586"/>
          </a:xfrm>
        </p:grpSpPr>
        <p:pic>
          <p:nvPicPr>
            <p:cNvPr id="790" name="Google Shape;790;p22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93718" y="1746980"/>
              <a:ext cx="67151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1" name="Google Shape;791;p22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679227" y="1754695"/>
              <a:ext cx="83915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22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892873" y="1783651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3" name="Google Shape;793;p22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031843" y="1783651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4" name="Google Shape;794;p22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126426" y="1783651"/>
              <a:ext cx="1358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5" name="Google Shape;795;p22"/>
          <p:cNvGrpSpPr/>
          <p:nvPr/>
        </p:nvGrpSpPr>
        <p:grpSpPr>
          <a:xfrm>
            <a:off x="1330928" y="1748599"/>
            <a:ext cx="164877" cy="118967"/>
            <a:chOff x="1330928" y="1748599"/>
            <a:chExt cx="164877" cy="118967"/>
          </a:xfrm>
        </p:grpSpPr>
        <p:pic>
          <p:nvPicPr>
            <p:cNvPr id="796" name="Google Shape;796;p22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330928" y="1748599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7" name="Google Shape;797;p22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430279" y="1783651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798" name="Google Shape;798;p22"/>
          <p:cNvGrpSpPr/>
          <p:nvPr/>
        </p:nvGrpSpPr>
        <p:grpSpPr>
          <a:xfrm>
            <a:off x="1559909" y="1746504"/>
            <a:ext cx="531494" cy="121602"/>
            <a:chOff x="1559909" y="1746504"/>
            <a:chExt cx="531494" cy="121602"/>
          </a:xfrm>
        </p:grpSpPr>
        <p:pic>
          <p:nvPicPr>
            <p:cNvPr id="799" name="Google Shape;799;p22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559909" y="1783651"/>
              <a:ext cx="16030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0" name="Google Shape;800;p22"/>
            <p:cNvSpPr/>
            <p:nvPr/>
          </p:nvSpPr>
          <p:spPr>
            <a:xfrm>
              <a:off x="1741932" y="1746504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01" name="Google Shape;801;p22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782794" y="1783651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2" name="Google Shape;802;p22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886521" y="1783651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3" name="Google Shape;803;p22"/>
            <p:cNvSpPr/>
            <p:nvPr/>
          </p:nvSpPr>
          <p:spPr>
            <a:xfrm>
              <a:off x="2036159" y="1783651"/>
              <a:ext cx="55244" cy="84455"/>
            </a:xfrm>
            <a:custGeom>
              <a:rect b="b" l="l" r="r" t="t"/>
              <a:pathLst>
                <a:path extrusionOk="0" h="84455" w="55244">
                  <a:moveTo>
                    <a:pt x="33528" y="83915"/>
                  </a:moveTo>
                  <a:lnTo>
                    <a:pt x="18288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7477" y="68746"/>
                  </a:lnTo>
                  <a:lnTo>
                    <a:pt x="14097" y="71151"/>
                  </a:lnTo>
                  <a:lnTo>
                    <a:pt x="20145" y="72699"/>
                  </a:lnTo>
                  <a:lnTo>
                    <a:pt x="25908" y="73247"/>
                  </a:lnTo>
                  <a:lnTo>
                    <a:pt x="30480" y="73247"/>
                  </a:lnTo>
                  <a:lnTo>
                    <a:pt x="36576" y="70199"/>
                  </a:lnTo>
                  <a:lnTo>
                    <a:pt x="39624" y="64007"/>
                  </a:lnTo>
                  <a:lnTo>
                    <a:pt x="39624" y="56387"/>
                  </a:lnTo>
                  <a:lnTo>
                    <a:pt x="36576" y="51815"/>
                  </a:lnTo>
                  <a:lnTo>
                    <a:pt x="28956" y="48767"/>
                  </a:lnTo>
                  <a:lnTo>
                    <a:pt x="19812" y="45719"/>
                  </a:lnTo>
                  <a:lnTo>
                    <a:pt x="11811" y="40862"/>
                  </a:lnTo>
                  <a:lnTo>
                    <a:pt x="6096" y="35432"/>
                  </a:lnTo>
                  <a:lnTo>
                    <a:pt x="2666" y="29432"/>
                  </a:lnTo>
                  <a:lnTo>
                    <a:pt x="1524" y="22859"/>
                  </a:lnTo>
                  <a:lnTo>
                    <a:pt x="1524" y="15239"/>
                  </a:lnTo>
                  <a:lnTo>
                    <a:pt x="3048" y="9143"/>
                  </a:lnTo>
                  <a:lnTo>
                    <a:pt x="9144" y="6095"/>
                  </a:lnTo>
                  <a:lnTo>
                    <a:pt x="13716" y="1523"/>
                  </a:lnTo>
                  <a:lnTo>
                    <a:pt x="19812" y="0"/>
                  </a:lnTo>
                  <a:lnTo>
                    <a:pt x="39624" y="0"/>
                  </a:lnTo>
                  <a:lnTo>
                    <a:pt x="45719" y="1523"/>
                  </a:lnTo>
                  <a:lnTo>
                    <a:pt x="48863" y="1523"/>
                  </a:lnTo>
                  <a:lnTo>
                    <a:pt x="48863" y="13715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8288" y="13715"/>
                  </a:lnTo>
                  <a:lnTo>
                    <a:pt x="16764" y="15239"/>
                  </a:lnTo>
                  <a:lnTo>
                    <a:pt x="15240" y="18287"/>
                  </a:lnTo>
                  <a:lnTo>
                    <a:pt x="15240" y="25907"/>
                  </a:lnTo>
                  <a:lnTo>
                    <a:pt x="18288" y="28955"/>
                  </a:lnTo>
                  <a:lnTo>
                    <a:pt x="41148" y="38099"/>
                  </a:lnTo>
                  <a:lnTo>
                    <a:pt x="47339" y="42671"/>
                  </a:lnTo>
                  <a:lnTo>
                    <a:pt x="53435" y="48767"/>
                  </a:lnTo>
                  <a:lnTo>
                    <a:pt x="54959" y="5333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04" name="Google Shape;804;p22"/>
          <p:cNvGrpSpPr/>
          <p:nvPr/>
        </p:nvGrpSpPr>
        <p:grpSpPr>
          <a:xfrm>
            <a:off x="2162841" y="1748504"/>
            <a:ext cx="647413" cy="119602"/>
            <a:chOff x="2162841" y="1748504"/>
            <a:chExt cx="647413" cy="119602"/>
          </a:xfrm>
        </p:grpSpPr>
        <p:pic>
          <p:nvPicPr>
            <p:cNvPr id="805" name="Google Shape;805;p22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2162841" y="1748504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6" name="Google Shape;806;p22"/>
            <p:cNvSpPr/>
            <p:nvPr/>
          </p:nvSpPr>
          <p:spPr>
            <a:xfrm>
              <a:off x="2268080" y="1756130"/>
              <a:ext cx="203200" cy="111760"/>
            </a:xfrm>
            <a:custGeom>
              <a:rect b="b" l="l" r="r" t="t"/>
              <a:pathLst>
                <a:path extrusionOk="0" h="111760" w="203200">
                  <a:moveTo>
                    <a:pt x="15240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57"/>
                  </a:lnTo>
                  <a:close/>
                </a:path>
                <a:path extrusionOk="0" h="111760" w="203200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extrusionOk="0" h="111760" w="203200">
                  <a:moveTo>
                    <a:pt x="97637" y="80962"/>
                  </a:moveTo>
                  <a:lnTo>
                    <a:pt x="96113" y="76390"/>
                  </a:lnTo>
                  <a:lnTo>
                    <a:pt x="90017" y="70294"/>
                  </a:lnTo>
                  <a:lnTo>
                    <a:pt x="83921" y="65722"/>
                  </a:lnTo>
                  <a:lnTo>
                    <a:pt x="68681" y="59626"/>
                  </a:lnTo>
                  <a:lnTo>
                    <a:pt x="62585" y="56578"/>
                  </a:lnTo>
                  <a:lnTo>
                    <a:pt x="58013" y="53530"/>
                  </a:lnTo>
                  <a:lnTo>
                    <a:pt x="58013" y="45910"/>
                  </a:lnTo>
                  <a:lnTo>
                    <a:pt x="59537" y="42862"/>
                  </a:lnTo>
                  <a:lnTo>
                    <a:pt x="68681" y="38188"/>
                  </a:lnTo>
                  <a:lnTo>
                    <a:pt x="77825" y="38188"/>
                  </a:lnTo>
                  <a:lnTo>
                    <a:pt x="83921" y="39814"/>
                  </a:lnTo>
                  <a:lnTo>
                    <a:pt x="91541" y="41338"/>
                  </a:lnTo>
                  <a:lnTo>
                    <a:pt x="91541" y="29044"/>
                  </a:lnTo>
                  <a:lnTo>
                    <a:pt x="88493" y="29044"/>
                  </a:lnTo>
                  <a:lnTo>
                    <a:pt x="82397" y="27520"/>
                  </a:lnTo>
                  <a:lnTo>
                    <a:pt x="64109" y="27520"/>
                  </a:lnTo>
                  <a:lnTo>
                    <a:pt x="56489" y="29044"/>
                  </a:lnTo>
                  <a:lnTo>
                    <a:pt x="51917" y="33616"/>
                  </a:lnTo>
                  <a:lnTo>
                    <a:pt x="47345" y="36664"/>
                  </a:lnTo>
                  <a:lnTo>
                    <a:pt x="44297" y="42862"/>
                  </a:lnTo>
                  <a:lnTo>
                    <a:pt x="44297" y="50482"/>
                  </a:lnTo>
                  <a:lnTo>
                    <a:pt x="79349" y="79438"/>
                  </a:lnTo>
                  <a:lnTo>
                    <a:pt x="83921" y="84010"/>
                  </a:lnTo>
                  <a:lnTo>
                    <a:pt x="83921" y="91630"/>
                  </a:lnTo>
                  <a:lnTo>
                    <a:pt x="82397" y="94678"/>
                  </a:lnTo>
                  <a:lnTo>
                    <a:pt x="79349" y="97726"/>
                  </a:lnTo>
                  <a:lnTo>
                    <a:pt x="73253" y="100774"/>
                  </a:lnTo>
                  <a:lnTo>
                    <a:pt x="68681" y="100774"/>
                  </a:lnTo>
                  <a:lnTo>
                    <a:pt x="63588" y="100228"/>
                  </a:lnTo>
                  <a:lnTo>
                    <a:pt x="57632" y="98679"/>
                  </a:lnTo>
                  <a:lnTo>
                    <a:pt x="51104" y="96278"/>
                  </a:lnTo>
                  <a:lnTo>
                    <a:pt x="44297" y="93154"/>
                  </a:lnTo>
                  <a:lnTo>
                    <a:pt x="44297" y="106870"/>
                  </a:lnTo>
                  <a:lnTo>
                    <a:pt x="53441" y="109918"/>
                  </a:lnTo>
                  <a:lnTo>
                    <a:pt x="61061" y="111442"/>
                  </a:lnTo>
                  <a:lnTo>
                    <a:pt x="77825" y="111442"/>
                  </a:lnTo>
                  <a:lnTo>
                    <a:pt x="83921" y="109918"/>
                  </a:lnTo>
                  <a:lnTo>
                    <a:pt x="96113" y="100774"/>
                  </a:lnTo>
                  <a:lnTo>
                    <a:pt x="97637" y="94678"/>
                  </a:lnTo>
                  <a:lnTo>
                    <a:pt x="97637" y="80962"/>
                  </a:lnTo>
                  <a:close/>
                </a:path>
                <a:path extrusionOk="0" h="111760" w="203200">
                  <a:moveTo>
                    <a:pt x="164884" y="29057"/>
                  </a:moveTo>
                  <a:lnTo>
                    <a:pt x="143548" y="29057"/>
                  </a:lnTo>
                  <a:lnTo>
                    <a:pt x="143548" y="12293"/>
                  </a:lnTo>
                  <a:lnTo>
                    <a:pt x="128308" y="13817"/>
                  </a:lnTo>
                  <a:lnTo>
                    <a:pt x="128308" y="29057"/>
                  </a:lnTo>
                  <a:lnTo>
                    <a:pt x="117551" y="29057"/>
                  </a:lnTo>
                  <a:lnTo>
                    <a:pt x="117551" y="39725"/>
                  </a:lnTo>
                  <a:lnTo>
                    <a:pt x="128308" y="39725"/>
                  </a:lnTo>
                  <a:lnTo>
                    <a:pt x="128308" y="94678"/>
                  </a:lnTo>
                  <a:lnTo>
                    <a:pt x="131356" y="100774"/>
                  </a:lnTo>
                  <a:lnTo>
                    <a:pt x="134404" y="105346"/>
                  </a:lnTo>
                  <a:lnTo>
                    <a:pt x="138976" y="109918"/>
                  </a:lnTo>
                  <a:lnTo>
                    <a:pt x="145072" y="111442"/>
                  </a:lnTo>
                  <a:lnTo>
                    <a:pt x="158788" y="111442"/>
                  </a:lnTo>
                  <a:lnTo>
                    <a:pt x="163360" y="109918"/>
                  </a:lnTo>
                  <a:lnTo>
                    <a:pt x="163360" y="99250"/>
                  </a:lnTo>
                  <a:lnTo>
                    <a:pt x="161836" y="100774"/>
                  </a:lnTo>
                  <a:lnTo>
                    <a:pt x="148120" y="100774"/>
                  </a:lnTo>
                  <a:lnTo>
                    <a:pt x="143548" y="94678"/>
                  </a:lnTo>
                  <a:lnTo>
                    <a:pt x="143548" y="39725"/>
                  </a:lnTo>
                  <a:lnTo>
                    <a:pt x="164884" y="39725"/>
                  </a:lnTo>
                  <a:lnTo>
                    <a:pt x="164884" y="29057"/>
                  </a:lnTo>
                  <a:close/>
                </a:path>
                <a:path extrusionOk="0" h="111760" w="203200">
                  <a:moveTo>
                    <a:pt x="202984" y="29057"/>
                  </a:moveTo>
                  <a:lnTo>
                    <a:pt x="187744" y="29057"/>
                  </a:lnTo>
                  <a:lnTo>
                    <a:pt x="187744" y="109918"/>
                  </a:lnTo>
                  <a:lnTo>
                    <a:pt x="202984" y="109918"/>
                  </a:lnTo>
                  <a:lnTo>
                    <a:pt x="202984" y="29057"/>
                  </a:lnTo>
                  <a:close/>
                </a:path>
                <a:path extrusionOk="0" h="111760" w="203200">
                  <a:moveTo>
                    <a:pt x="202984" y="0"/>
                  </a:moveTo>
                  <a:lnTo>
                    <a:pt x="187744" y="0"/>
                  </a:lnTo>
                  <a:lnTo>
                    <a:pt x="187744" y="15240"/>
                  </a:lnTo>
                  <a:lnTo>
                    <a:pt x="202984" y="15240"/>
                  </a:lnTo>
                  <a:lnTo>
                    <a:pt x="202984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07" name="Google Shape;807;p2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2503169" y="178365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8" name="Google Shape;808;p22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2591752" y="1768411"/>
              <a:ext cx="140398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09" name="Google Shape;809;p22"/>
            <p:cNvSpPr/>
            <p:nvPr/>
          </p:nvSpPr>
          <p:spPr>
            <a:xfrm>
              <a:off x="2755010" y="1783651"/>
              <a:ext cx="55244" cy="84455"/>
            </a:xfrm>
            <a:custGeom>
              <a:rect b="b" l="l" r="r" t="t"/>
              <a:pathLst>
                <a:path extrusionOk="0" h="84455" w="55244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25" y="68746"/>
                  </a:lnTo>
                  <a:lnTo>
                    <a:pt x="13382" y="71151"/>
                  </a:lnTo>
                  <a:lnTo>
                    <a:pt x="19368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007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19907" y="45719"/>
                  </a:lnTo>
                  <a:lnTo>
                    <a:pt x="10970" y="40862"/>
                  </a:lnTo>
                  <a:lnTo>
                    <a:pt x="4774" y="35432"/>
                  </a:lnTo>
                  <a:lnTo>
                    <a:pt x="1168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9143"/>
                  </a:lnTo>
                  <a:lnTo>
                    <a:pt x="7620" y="6095"/>
                  </a:lnTo>
                  <a:lnTo>
                    <a:pt x="12287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3"/>
                  </a:lnTo>
                  <a:lnTo>
                    <a:pt x="48863" y="1523"/>
                  </a:lnTo>
                  <a:lnTo>
                    <a:pt x="48863" y="13715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5335" y="15239"/>
                  </a:lnTo>
                  <a:lnTo>
                    <a:pt x="15335" y="25907"/>
                  </a:lnTo>
                  <a:lnTo>
                    <a:pt x="18383" y="28955"/>
                  </a:lnTo>
                  <a:lnTo>
                    <a:pt x="26003" y="32003"/>
                  </a:lnTo>
                  <a:lnTo>
                    <a:pt x="32099" y="35051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3435" y="48767"/>
                  </a:lnTo>
                  <a:lnTo>
                    <a:pt x="54959" y="5333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10" name="Google Shape;810;p22"/>
          <p:cNvGrpSpPr/>
          <p:nvPr/>
        </p:nvGrpSpPr>
        <p:grpSpPr>
          <a:xfrm>
            <a:off x="2880169" y="1748504"/>
            <a:ext cx="166402" cy="119062"/>
            <a:chOff x="2880169" y="1748504"/>
            <a:chExt cx="166402" cy="119062"/>
          </a:xfrm>
        </p:grpSpPr>
        <p:pic>
          <p:nvPicPr>
            <p:cNvPr id="811" name="Google Shape;811;p22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880169" y="1748504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2" name="Google Shape;812;p22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979420" y="1783651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3" name="Google Shape;813;p22"/>
          <p:cNvGrpSpPr/>
          <p:nvPr/>
        </p:nvGrpSpPr>
        <p:grpSpPr>
          <a:xfrm>
            <a:off x="3121437" y="1783651"/>
            <a:ext cx="262414" cy="83915"/>
            <a:chOff x="3121437" y="1783651"/>
            <a:chExt cx="262414" cy="83915"/>
          </a:xfrm>
        </p:grpSpPr>
        <p:pic>
          <p:nvPicPr>
            <p:cNvPr id="814" name="Google Shape;814;p22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121437" y="1785175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5" name="Google Shape;815;p22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220593" y="178365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16" name="Google Shape;816;p22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310604" y="1783651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7" name="Google Shape;817;p22"/>
          <p:cNvGrpSpPr/>
          <p:nvPr/>
        </p:nvGrpSpPr>
        <p:grpSpPr>
          <a:xfrm>
            <a:off x="3447954" y="1746504"/>
            <a:ext cx="638080" cy="121062"/>
            <a:chOff x="3447954" y="1746504"/>
            <a:chExt cx="638080" cy="121062"/>
          </a:xfrm>
        </p:grpSpPr>
        <p:pic>
          <p:nvPicPr>
            <p:cNvPr id="818" name="Google Shape;818;p22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447954" y="1783651"/>
              <a:ext cx="157162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9" name="Google Shape;819;p22"/>
            <p:cNvSpPr/>
            <p:nvPr/>
          </p:nvSpPr>
          <p:spPr>
            <a:xfrm>
              <a:off x="3631691" y="1746504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20" name="Google Shape;820;p22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678459" y="178517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1" name="Google Shape;821;p22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3776186" y="1783651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2" name="Google Shape;822;p22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3922680" y="178365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3" name="Google Shape;823;p22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4012787" y="1783651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24" name="Google Shape;824;p22"/>
          <p:cNvGrpSpPr/>
          <p:nvPr/>
        </p:nvGrpSpPr>
        <p:grpSpPr>
          <a:xfrm>
            <a:off x="709701" y="2218467"/>
            <a:ext cx="427392" cy="87001"/>
            <a:chOff x="709701" y="2218467"/>
            <a:chExt cx="427392" cy="87001"/>
          </a:xfrm>
        </p:grpSpPr>
        <p:sp>
          <p:nvSpPr>
            <p:cNvPr id="825" name="Google Shape;825;p22"/>
            <p:cNvSpPr/>
            <p:nvPr/>
          </p:nvSpPr>
          <p:spPr>
            <a:xfrm>
              <a:off x="709701" y="2218473"/>
              <a:ext cx="205104" cy="86995"/>
            </a:xfrm>
            <a:custGeom>
              <a:rect b="b" l="l" r="r" t="t"/>
              <a:pathLst>
                <a:path extrusionOk="0" h="86994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7332"/>
                  </a:lnTo>
                  <a:lnTo>
                    <a:pt x="32092" y="50380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1716"/>
                  </a:lnTo>
                  <a:lnTo>
                    <a:pt x="42760" y="71716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5432"/>
                  </a:lnTo>
                  <a:lnTo>
                    <a:pt x="9232" y="85432"/>
                  </a:lnTo>
                  <a:lnTo>
                    <a:pt x="10756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4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5445"/>
                  </a:lnTo>
                  <a:lnTo>
                    <a:pt x="128206" y="85445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345"/>
                  </a:lnTo>
                  <a:lnTo>
                    <a:pt x="126682" y="47345"/>
                  </a:lnTo>
                  <a:lnTo>
                    <a:pt x="126682" y="36576"/>
                  </a:lnTo>
                  <a:lnTo>
                    <a:pt x="91630" y="36576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6994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5445"/>
                  </a:lnTo>
                  <a:lnTo>
                    <a:pt x="204597" y="854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26" name="Google Shape;826;p22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935640" y="2218467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27" name="Google Shape;827;p22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1222629" y="2218467"/>
            <a:ext cx="355568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8" name="Google Shape;828;p22"/>
          <p:cNvGrpSpPr/>
          <p:nvPr/>
        </p:nvGrpSpPr>
        <p:grpSpPr>
          <a:xfrm>
            <a:off x="1675923" y="2207799"/>
            <a:ext cx="635083" cy="123825"/>
            <a:chOff x="1675923" y="2207799"/>
            <a:chExt cx="635083" cy="123825"/>
          </a:xfrm>
        </p:grpSpPr>
        <p:sp>
          <p:nvSpPr>
            <p:cNvPr id="829" name="Google Shape;829;p22"/>
            <p:cNvSpPr/>
            <p:nvPr/>
          </p:nvSpPr>
          <p:spPr>
            <a:xfrm>
              <a:off x="1675923" y="2207799"/>
              <a:ext cx="38735" cy="123825"/>
            </a:xfrm>
            <a:custGeom>
              <a:rect b="b" l="l" r="r" t="t"/>
              <a:pathLst>
                <a:path extrusionOk="0" h="123825" w="38735">
                  <a:moveTo>
                    <a:pt x="30480" y="123539"/>
                  </a:moveTo>
                  <a:lnTo>
                    <a:pt x="17359" y="109513"/>
                  </a:lnTo>
                  <a:lnTo>
                    <a:pt x="7810" y="94773"/>
                  </a:lnTo>
                  <a:lnTo>
                    <a:pt x="1976" y="79176"/>
                  </a:lnTo>
                  <a:lnTo>
                    <a:pt x="0" y="62579"/>
                  </a:lnTo>
                  <a:lnTo>
                    <a:pt x="0" y="58007"/>
                  </a:lnTo>
                  <a:lnTo>
                    <a:pt x="1524" y="51911"/>
                  </a:lnTo>
                  <a:lnTo>
                    <a:pt x="1524" y="47243"/>
                  </a:lnTo>
                  <a:lnTo>
                    <a:pt x="3048" y="41147"/>
                  </a:lnTo>
                  <a:lnTo>
                    <a:pt x="4572" y="36575"/>
                  </a:lnTo>
                  <a:lnTo>
                    <a:pt x="7620" y="30479"/>
                  </a:lnTo>
                  <a:lnTo>
                    <a:pt x="9144" y="25907"/>
                  </a:lnTo>
                  <a:lnTo>
                    <a:pt x="12192" y="21335"/>
                  </a:lnTo>
                  <a:lnTo>
                    <a:pt x="16764" y="15239"/>
                  </a:lnTo>
                  <a:lnTo>
                    <a:pt x="21336" y="10667"/>
                  </a:lnTo>
                  <a:lnTo>
                    <a:pt x="25908" y="4571"/>
                  </a:lnTo>
                  <a:lnTo>
                    <a:pt x="30480" y="0"/>
                  </a:lnTo>
                  <a:lnTo>
                    <a:pt x="38195" y="6095"/>
                  </a:lnTo>
                  <a:lnTo>
                    <a:pt x="27019" y="18956"/>
                  </a:lnTo>
                  <a:lnTo>
                    <a:pt x="18871" y="32396"/>
                  </a:lnTo>
                  <a:lnTo>
                    <a:pt x="13884" y="46426"/>
                  </a:lnTo>
                  <a:lnTo>
                    <a:pt x="12192" y="61055"/>
                  </a:lnTo>
                  <a:lnTo>
                    <a:pt x="12501" y="68818"/>
                  </a:lnTo>
                  <a:lnTo>
                    <a:pt x="26491" y="104489"/>
                  </a:lnTo>
                  <a:lnTo>
                    <a:pt x="38195" y="117443"/>
                  </a:lnTo>
                  <a:lnTo>
                    <a:pt x="30480" y="1235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1736966" y="2218473"/>
              <a:ext cx="574040" cy="86995"/>
            </a:xfrm>
            <a:custGeom>
              <a:rect b="b" l="l" r="r" t="t"/>
              <a:pathLst>
                <a:path extrusionOk="0" h="86994" w="574039">
                  <a:moveTo>
                    <a:pt x="62585" y="42760"/>
                  </a:moveTo>
                  <a:lnTo>
                    <a:pt x="50393" y="9499"/>
                  </a:lnTo>
                  <a:lnTo>
                    <a:pt x="50393" y="36576"/>
                  </a:lnTo>
                  <a:lnTo>
                    <a:pt x="50393" y="42760"/>
                  </a:lnTo>
                  <a:lnTo>
                    <a:pt x="48437" y="57645"/>
                  </a:lnTo>
                  <a:lnTo>
                    <a:pt x="42760" y="68097"/>
                  </a:lnTo>
                  <a:lnTo>
                    <a:pt x="33642" y="74269"/>
                  </a:lnTo>
                  <a:lnTo>
                    <a:pt x="21336" y="76288"/>
                  </a:lnTo>
                  <a:lnTo>
                    <a:pt x="12192" y="76288"/>
                  </a:lnTo>
                  <a:lnTo>
                    <a:pt x="12192" y="10668"/>
                  </a:lnTo>
                  <a:lnTo>
                    <a:pt x="30480" y="10668"/>
                  </a:lnTo>
                  <a:lnTo>
                    <a:pt x="35052" y="12192"/>
                  </a:lnTo>
                  <a:lnTo>
                    <a:pt x="38201" y="13716"/>
                  </a:lnTo>
                  <a:lnTo>
                    <a:pt x="41249" y="15240"/>
                  </a:lnTo>
                  <a:lnTo>
                    <a:pt x="42773" y="18288"/>
                  </a:lnTo>
                  <a:lnTo>
                    <a:pt x="45821" y="19812"/>
                  </a:lnTo>
                  <a:lnTo>
                    <a:pt x="47345" y="24384"/>
                  </a:lnTo>
                  <a:lnTo>
                    <a:pt x="48869" y="27432"/>
                  </a:lnTo>
                  <a:lnTo>
                    <a:pt x="48869" y="32004"/>
                  </a:lnTo>
                  <a:lnTo>
                    <a:pt x="50393" y="36576"/>
                  </a:lnTo>
                  <a:lnTo>
                    <a:pt x="50393" y="9499"/>
                  </a:lnTo>
                  <a:lnTo>
                    <a:pt x="46748" y="6667"/>
                  </a:lnTo>
                  <a:lnTo>
                    <a:pt x="40284" y="3810"/>
                  </a:lnTo>
                  <a:lnTo>
                    <a:pt x="32372" y="2095"/>
                  </a:lnTo>
                  <a:lnTo>
                    <a:pt x="22860" y="1524"/>
                  </a:lnTo>
                  <a:lnTo>
                    <a:pt x="0" y="1524"/>
                  </a:lnTo>
                  <a:lnTo>
                    <a:pt x="0" y="85432"/>
                  </a:lnTo>
                  <a:lnTo>
                    <a:pt x="28956" y="85432"/>
                  </a:lnTo>
                  <a:lnTo>
                    <a:pt x="33528" y="83908"/>
                  </a:lnTo>
                  <a:lnTo>
                    <a:pt x="38201" y="83908"/>
                  </a:lnTo>
                  <a:lnTo>
                    <a:pt x="44297" y="80860"/>
                  </a:lnTo>
                  <a:lnTo>
                    <a:pt x="47345" y="77812"/>
                  </a:lnTo>
                  <a:lnTo>
                    <a:pt x="50393" y="76288"/>
                  </a:lnTo>
                  <a:lnTo>
                    <a:pt x="53441" y="73240"/>
                  </a:lnTo>
                  <a:lnTo>
                    <a:pt x="61061" y="58000"/>
                  </a:lnTo>
                  <a:lnTo>
                    <a:pt x="61061" y="54952"/>
                  </a:lnTo>
                  <a:lnTo>
                    <a:pt x="62585" y="50380"/>
                  </a:lnTo>
                  <a:lnTo>
                    <a:pt x="62585" y="42760"/>
                  </a:lnTo>
                  <a:close/>
                </a:path>
                <a:path extrusionOk="0" h="86994" w="574039">
                  <a:moveTo>
                    <a:pt x="129730" y="1524"/>
                  </a:moveTo>
                  <a:lnTo>
                    <a:pt x="77825" y="1524"/>
                  </a:lnTo>
                  <a:lnTo>
                    <a:pt x="77825" y="10668"/>
                  </a:lnTo>
                  <a:lnTo>
                    <a:pt x="97726" y="10668"/>
                  </a:lnTo>
                  <a:lnTo>
                    <a:pt x="97726" y="76288"/>
                  </a:lnTo>
                  <a:lnTo>
                    <a:pt x="77825" y="76288"/>
                  </a:lnTo>
                  <a:lnTo>
                    <a:pt x="77825" y="85432"/>
                  </a:lnTo>
                  <a:lnTo>
                    <a:pt x="129730" y="85432"/>
                  </a:lnTo>
                  <a:lnTo>
                    <a:pt x="129730" y="76288"/>
                  </a:lnTo>
                  <a:lnTo>
                    <a:pt x="109918" y="76288"/>
                  </a:lnTo>
                  <a:lnTo>
                    <a:pt x="109918" y="10668"/>
                  </a:lnTo>
                  <a:lnTo>
                    <a:pt x="129730" y="10668"/>
                  </a:lnTo>
                  <a:lnTo>
                    <a:pt x="129730" y="1524"/>
                  </a:lnTo>
                  <a:close/>
                </a:path>
                <a:path extrusionOk="0" h="86994" w="574039">
                  <a:moveTo>
                    <a:pt x="204508" y="56476"/>
                  </a:moveTo>
                  <a:lnTo>
                    <a:pt x="202984" y="54952"/>
                  </a:lnTo>
                  <a:lnTo>
                    <a:pt x="199936" y="48856"/>
                  </a:lnTo>
                  <a:lnTo>
                    <a:pt x="198412" y="47332"/>
                  </a:lnTo>
                  <a:lnTo>
                    <a:pt x="195364" y="45808"/>
                  </a:lnTo>
                  <a:lnTo>
                    <a:pt x="193840" y="44284"/>
                  </a:lnTo>
                  <a:lnTo>
                    <a:pt x="187744" y="41236"/>
                  </a:lnTo>
                  <a:lnTo>
                    <a:pt x="186220" y="39624"/>
                  </a:lnTo>
                  <a:lnTo>
                    <a:pt x="183172" y="39624"/>
                  </a:lnTo>
                  <a:lnTo>
                    <a:pt x="177076" y="36576"/>
                  </a:lnTo>
                  <a:lnTo>
                    <a:pt x="174028" y="36576"/>
                  </a:lnTo>
                  <a:lnTo>
                    <a:pt x="172504" y="35052"/>
                  </a:lnTo>
                  <a:lnTo>
                    <a:pt x="169456" y="33528"/>
                  </a:lnTo>
                  <a:lnTo>
                    <a:pt x="167932" y="32004"/>
                  </a:lnTo>
                  <a:lnTo>
                    <a:pt x="164884" y="30480"/>
                  </a:lnTo>
                  <a:lnTo>
                    <a:pt x="161836" y="27432"/>
                  </a:lnTo>
                  <a:lnTo>
                    <a:pt x="161836" y="25908"/>
                  </a:lnTo>
                  <a:lnTo>
                    <a:pt x="160312" y="24384"/>
                  </a:lnTo>
                  <a:lnTo>
                    <a:pt x="160312" y="18288"/>
                  </a:lnTo>
                  <a:lnTo>
                    <a:pt x="161836" y="15240"/>
                  </a:lnTo>
                  <a:lnTo>
                    <a:pt x="164884" y="13716"/>
                  </a:lnTo>
                  <a:lnTo>
                    <a:pt x="167932" y="10668"/>
                  </a:lnTo>
                  <a:lnTo>
                    <a:pt x="174028" y="9144"/>
                  </a:lnTo>
                  <a:lnTo>
                    <a:pt x="183172" y="9144"/>
                  </a:lnTo>
                  <a:lnTo>
                    <a:pt x="186220" y="10668"/>
                  </a:lnTo>
                  <a:lnTo>
                    <a:pt x="192316" y="10668"/>
                  </a:lnTo>
                  <a:lnTo>
                    <a:pt x="196888" y="12192"/>
                  </a:lnTo>
                  <a:lnTo>
                    <a:pt x="199936" y="12192"/>
                  </a:lnTo>
                  <a:lnTo>
                    <a:pt x="199936" y="1524"/>
                  </a:lnTo>
                  <a:lnTo>
                    <a:pt x="193840" y="1524"/>
                  </a:lnTo>
                  <a:lnTo>
                    <a:pt x="192316" y="0"/>
                  </a:lnTo>
                  <a:lnTo>
                    <a:pt x="169456" y="0"/>
                  </a:lnTo>
                  <a:lnTo>
                    <a:pt x="166408" y="1524"/>
                  </a:lnTo>
                  <a:lnTo>
                    <a:pt x="161836" y="3048"/>
                  </a:lnTo>
                  <a:lnTo>
                    <a:pt x="158699" y="4572"/>
                  </a:lnTo>
                  <a:lnTo>
                    <a:pt x="155651" y="7620"/>
                  </a:lnTo>
                  <a:lnTo>
                    <a:pt x="152603" y="9144"/>
                  </a:lnTo>
                  <a:lnTo>
                    <a:pt x="149555" y="15240"/>
                  </a:lnTo>
                  <a:lnTo>
                    <a:pt x="149555" y="16764"/>
                  </a:lnTo>
                  <a:lnTo>
                    <a:pt x="148031" y="19812"/>
                  </a:lnTo>
                  <a:lnTo>
                    <a:pt x="148031" y="25908"/>
                  </a:lnTo>
                  <a:lnTo>
                    <a:pt x="151079" y="32004"/>
                  </a:lnTo>
                  <a:lnTo>
                    <a:pt x="151079" y="33528"/>
                  </a:lnTo>
                  <a:lnTo>
                    <a:pt x="152603" y="36576"/>
                  </a:lnTo>
                  <a:lnTo>
                    <a:pt x="155651" y="38100"/>
                  </a:lnTo>
                  <a:lnTo>
                    <a:pt x="157175" y="39624"/>
                  </a:lnTo>
                  <a:lnTo>
                    <a:pt x="163360" y="42760"/>
                  </a:lnTo>
                  <a:lnTo>
                    <a:pt x="164884" y="44284"/>
                  </a:lnTo>
                  <a:lnTo>
                    <a:pt x="170980" y="47332"/>
                  </a:lnTo>
                  <a:lnTo>
                    <a:pt x="174028" y="47332"/>
                  </a:lnTo>
                  <a:lnTo>
                    <a:pt x="175552" y="48856"/>
                  </a:lnTo>
                  <a:lnTo>
                    <a:pt x="178600" y="50380"/>
                  </a:lnTo>
                  <a:lnTo>
                    <a:pt x="181648" y="50380"/>
                  </a:lnTo>
                  <a:lnTo>
                    <a:pt x="184696" y="51904"/>
                  </a:lnTo>
                  <a:lnTo>
                    <a:pt x="192316" y="59524"/>
                  </a:lnTo>
                  <a:lnTo>
                    <a:pt x="192316" y="68668"/>
                  </a:lnTo>
                  <a:lnTo>
                    <a:pt x="190792" y="71716"/>
                  </a:lnTo>
                  <a:lnTo>
                    <a:pt x="189268" y="71716"/>
                  </a:lnTo>
                  <a:lnTo>
                    <a:pt x="184696" y="76288"/>
                  </a:lnTo>
                  <a:lnTo>
                    <a:pt x="158699" y="76288"/>
                  </a:lnTo>
                  <a:lnTo>
                    <a:pt x="154127" y="74764"/>
                  </a:lnTo>
                  <a:lnTo>
                    <a:pt x="151079" y="74764"/>
                  </a:lnTo>
                  <a:lnTo>
                    <a:pt x="148031" y="73240"/>
                  </a:lnTo>
                  <a:lnTo>
                    <a:pt x="148031" y="83908"/>
                  </a:lnTo>
                  <a:lnTo>
                    <a:pt x="149555" y="85432"/>
                  </a:lnTo>
                  <a:lnTo>
                    <a:pt x="155651" y="85432"/>
                  </a:lnTo>
                  <a:lnTo>
                    <a:pt x="158699" y="86956"/>
                  </a:lnTo>
                  <a:lnTo>
                    <a:pt x="181648" y="86956"/>
                  </a:lnTo>
                  <a:lnTo>
                    <a:pt x="184696" y="85432"/>
                  </a:lnTo>
                  <a:lnTo>
                    <a:pt x="189268" y="85432"/>
                  </a:lnTo>
                  <a:lnTo>
                    <a:pt x="192316" y="83908"/>
                  </a:lnTo>
                  <a:lnTo>
                    <a:pt x="195364" y="80860"/>
                  </a:lnTo>
                  <a:lnTo>
                    <a:pt x="198412" y="79336"/>
                  </a:lnTo>
                  <a:lnTo>
                    <a:pt x="201460" y="76288"/>
                  </a:lnTo>
                  <a:lnTo>
                    <a:pt x="204508" y="70192"/>
                  </a:lnTo>
                  <a:lnTo>
                    <a:pt x="204508" y="62572"/>
                  </a:lnTo>
                  <a:lnTo>
                    <a:pt x="204508" y="56476"/>
                  </a:lnTo>
                  <a:close/>
                </a:path>
                <a:path extrusionOk="0" h="86994" w="574039">
                  <a:moveTo>
                    <a:pt x="280797" y="1524"/>
                  </a:moveTo>
                  <a:lnTo>
                    <a:pt x="219748" y="1524"/>
                  </a:lnTo>
                  <a:lnTo>
                    <a:pt x="219748" y="10668"/>
                  </a:lnTo>
                  <a:lnTo>
                    <a:pt x="244221" y="10668"/>
                  </a:lnTo>
                  <a:lnTo>
                    <a:pt x="244221" y="85432"/>
                  </a:lnTo>
                  <a:lnTo>
                    <a:pt x="256413" y="85432"/>
                  </a:lnTo>
                  <a:lnTo>
                    <a:pt x="256413" y="10668"/>
                  </a:lnTo>
                  <a:lnTo>
                    <a:pt x="280797" y="10668"/>
                  </a:lnTo>
                  <a:lnTo>
                    <a:pt x="280797" y="1524"/>
                  </a:lnTo>
                  <a:close/>
                </a:path>
                <a:path extrusionOk="0" h="86994" w="574039">
                  <a:moveTo>
                    <a:pt x="349478" y="1524"/>
                  </a:moveTo>
                  <a:lnTo>
                    <a:pt x="297573" y="1524"/>
                  </a:lnTo>
                  <a:lnTo>
                    <a:pt x="297573" y="10668"/>
                  </a:lnTo>
                  <a:lnTo>
                    <a:pt x="317474" y="10668"/>
                  </a:lnTo>
                  <a:lnTo>
                    <a:pt x="317474" y="76288"/>
                  </a:lnTo>
                  <a:lnTo>
                    <a:pt x="297573" y="76288"/>
                  </a:lnTo>
                  <a:lnTo>
                    <a:pt x="297573" y="85432"/>
                  </a:lnTo>
                  <a:lnTo>
                    <a:pt x="349478" y="85432"/>
                  </a:lnTo>
                  <a:lnTo>
                    <a:pt x="349478" y="76288"/>
                  </a:lnTo>
                  <a:lnTo>
                    <a:pt x="329666" y="76288"/>
                  </a:lnTo>
                  <a:lnTo>
                    <a:pt x="329666" y="10668"/>
                  </a:lnTo>
                  <a:lnTo>
                    <a:pt x="349478" y="10668"/>
                  </a:lnTo>
                  <a:lnTo>
                    <a:pt x="349478" y="1524"/>
                  </a:lnTo>
                  <a:close/>
                </a:path>
                <a:path extrusionOk="0" h="86994" w="574039">
                  <a:moveTo>
                    <a:pt x="425869" y="1524"/>
                  </a:moveTo>
                  <a:lnTo>
                    <a:pt x="415201" y="1524"/>
                  </a:lnTo>
                  <a:lnTo>
                    <a:pt x="415201" y="70205"/>
                  </a:lnTo>
                  <a:lnTo>
                    <a:pt x="405968" y="51917"/>
                  </a:lnTo>
                  <a:lnTo>
                    <a:pt x="383108" y="1524"/>
                  </a:lnTo>
                  <a:lnTo>
                    <a:pt x="367868" y="1524"/>
                  </a:lnTo>
                  <a:lnTo>
                    <a:pt x="367868" y="85445"/>
                  </a:lnTo>
                  <a:lnTo>
                    <a:pt x="378536" y="85445"/>
                  </a:lnTo>
                  <a:lnTo>
                    <a:pt x="378536" y="15240"/>
                  </a:lnTo>
                  <a:lnTo>
                    <a:pt x="386156" y="33528"/>
                  </a:lnTo>
                  <a:lnTo>
                    <a:pt x="410629" y="85445"/>
                  </a:lnTo>
                  <a:lnTo>
                    <a:pt x="425869" y="85445"/>
                  </a:lnTo>
                  <a:lnTo>
                    <a:pt x="425869" y="1524"/>
                  </a:lnTo>
                  <a:close/>
                </a:path>
                <a:path extrusionOk="0" h="86994" w="574039">
                  <a:moveTo>
                    <a:pt x="497598" y="4572"/>
                  </a:moveTo>
                  <a:lnTo>
                    <a:pt x="491502" y="1524"/>
                  </a:lnTo>
                  <a:lnTo>
                    <a:pt x="488454" y="1524"/>
                  </a:lnTo>
                  <a:lnTo>
                    <a:pt x="485406" y="0"/>
                  </a:lnTo>
                  <a:lnTo>
                    <a:pt x="471690" y="0"/>
                  </a:lnTo>
                  <a:lnTo>
                    <a:pt x="462445" y="3048"/>
                  </a:lnTo>
                  <a:lnTo>
                    <a:pt x="456349" y="4572"/>
                  </a:lnTo>
                  <a:lnTo>
                    <a:pt x="453301" y="7620"/>
                  </a:lnTo>
                  <a:lnTo>
                    <a:pt x="450253" y="12192"/>
                  </a:lnTo>
                  <a:lnTo>
                    <a:pt x="445681" y="15240"/>
                  </a:lnTo>
                  <a:lnTo>
                    <a:pt x="444157" y="19812"/>
                  </a:lnTo>
                  <a:lnTo>
                    <a:pt x="442633" y="25908"/>
                  </a:lnTo>
                  <a:lnTo>
                    <a:pt x="439585" y="32004"/>
                  </a:lnTo>
                  <a:lnTo>
                    <a:pt x="439585" y="44284"/>
                  </a:lnTo>
                  <a:lnTo>
                    <a:pt x="440156" y="54000"/>
                  </a:lnTo>
                  <a:lnTo>
                    <a:pt x="468274" y="86372"/>
                  </a:lnTo>
                  <a:lnTo>
                    <a:pt x="476262" y="86956"/>
                  </a:lnTo>
                  <a:lnTo>
                    <a:pt x="483882" y="86956"/>
                  </a:lnTo>
                  <a:lnTo>
                    <a:pt x="491502" y="85432"/>
                  </a:lnTo>
                  <a:lnTo>
                    <a:pt x="497598" y="82384"/>
                  </a:lnTo>
                  <a:lnTo>
                    <a:pt x="497598" y="71716"/>
                  </a:lnTo>
                  <a:lnTo>
                    <a:pt x="491502" y="74764"/>
                  </a:lnTo>
                  <a:lnTo>
                    <a:pt x="488454" y="74764"/>
                  </a:lnTo>
                  <a:lnTo>
                    <a:pt x="485406" y="76288"/>
                  </a:lnTo>
                  <a:lnTo>
                    <a:pt x="470065" y="76288"/>
                  </a:lnTo>
                  <a:lnTo>
                    <a:pt x="451777" y="42760"/>
                  </a:lnTo>
                  <a:lnTo>
                    <a:pt x="451777" y="33528"/>
                  </a:lnTo>
                  <a:lnTo>
                    <a:pt x="453301" y="28956"/>
                  </a:lnTo>
                  <a:lnTo>
                    <a:pt x="454825" y="25908"/>
                  </a:lnTo>
                  <a:lnTo>
                    <a:pt x="456349" y="21336"/>
                  </a:lnTo>
                  <a:lnTo>
                    <a:pt x="463969" y="13716"/>
                  </a:lnTo>
                  <a:lnTo>
                    <a:pt x="470065" y="10668"/>
                  </a:lnTo>
                  <a:lnTo>
                    <a:pt x="485406" y="10668"/>
                  </a:lnTo>
                  <a:lnTo>
                    <a:pt x="488454" y="12192"/>
                  </a:lnTo>
                  <a:lnTo>
                    <a:pt x="491502" y="12192"/>
                  </a:lnTo>
                  <a:lnTo>
                    <a:pt x="497598" y="15240"/>
                  </a:lnTo>
                  <a:lnTo>
                    <a:pt x="497598" y="4572"/>
                  </a:lnTo>
                  <a:close/>
                </a:path>
                <a:path extrusionOk="0" h="86994" w="574039">
                  <a:moveTo>
                    <a:pt x="573887" y="1524"/>
                  </a:moveTo>
                  <a:lnTo>
                    <a:pt x="512838" y="1524"/>
                  </a:lnTo>
                  <a:lnTo>
                    <a:pt x="512838" y="10668"/>
                  </a:lnTo>
                  <a:lnTo>
                    <a:pt x="537311" y="10668"/>
                  </a:lnTo>
                  <a:lnTo>
                    <a:pt x="537311" y="85432"/>
                  </a:lnTo>
                  <a:lnTo>
                    <a:pt x="549503" y="85432"/>
                  </a:lnTo>
                  <a:lnTo>
                    <a:pt x="549503" y="10668"/>
                  </a:lnTo>
                  <a:lnTo>
                    <a:pt x="573887" y="10668"/>
                  </a:lnTo>
                  <a:lnTo>
                    <a:pt x="573887" y="1524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31" name="Google Shape;831;p22"/>
          <p:cNvGrpSpPr/>
          <p:nvPr/>
        </p:nvGrpSpPr>
        <p:grpSpPr>
          <a:xfrm>
            <a:off x="2400966" y="2207805"/>
            <a:ext cx="997262" cy="123825"/>
            <a:chOff x="2400966" y="2207805"/>
            <a:chExt cx="997262" cy="123825"/>
          </a:xfrm>
        </p:grpSpPr>
        <p:pic>
          <p:nvPicPr>
            <p:cNvPr id="832" name="Google Shape;832;p22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2400966" y="2212371"/>
              <a:ext cx="570833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3" name="Google Shape;833;p22"/>
            <p:cNvSpPr/>
            <p:nvPr/>
          </p:nvSpPr>
          <p:spPr>
            <a:xfrm>
              <a:off x="2988564" y="2212631"/>
              <a:ext cx="53975" cy="91440"/>
            </a:xfrm>
            <a:custGeom>
              <a:rect b="b" l="l" r="r" t="t"/>
              <a:pathLst>
                <a:path extrusionOk="0" h="91439" w="53975">
                  <a:moveTo>
                    <a:pt x="53428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34" name="Google Shape;834;p22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3061811" y="2238279"/>
              <a:ext cx="198405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35" name="Google Shape;835;p22"/>
            <p:cNvSpPr/>
            <p:nvPr/>
          </p:nvSpPr>
          <p:spPr>
            <a:xfrm>
              <a:off x="3280118" y="2207805"/>
              <a:ext cx="118110" cy="123825"/>
            </a:xfrm>
            <a:custGeom>
              <a:rect b="b" l="l" r="r" t="t"/>
              <a:pathLst>
                <a:path extrusionOk="0" h="123825" w="118110">
                  <a:moveTo>
                    <a:pt x="53441" y="44196"/>
                  </a:moveTo>
                  <a:lnTo>
                    <a:pt x="51917" y="42672"/>
                  </a:lnTo>
                  <a:lnTo>
                    <a:pt x="50393" y="39624"/>
                  </a:lnTo>
                  <a:lnTo>
                    <a:pt x="48869" y="36576"/>
                  </a:lnTo>
                  <a:lnTo>
                    <a:pt x="47345" y="35052"/>
                  </a:lnTo>
                  <a:lnTo>
                    <a:pt x="44196" y="33528"/>
                  </a:lnTo>
                  <a:lnTo>
                    <a:pt x="41148" y="32004"/>
                  </a:lnTo>
                  <a:lnTo>
                    <a:pt x="38100" y="32004"/>
                  </a:lnTo>
                  <a:lnTo>
                    <a:pt x="35052" y="30480"/>
                  </a:lnTo>
                  <a:lnTo>
                    <a:pt x="16764" y="30480"/>
                  </a:lnTo>
                  <a:lnTo>
                    <a:pt x="15240" y="32004"/>
                  </a:lnTo>
                  <a:lnTo>
                    <a:pt x="10668" y="32004"/>
                  </a:lnTo>
                  <a:lnTo>
                    <a:pt x="7620" y="33528"/>
                  </a:lnTo>
                  <a:lnTo>
                    <a:pt x="4572" y="33528"/>
                  </a:lnTo>
                  <a:lnTo>
                    <a:pt x="4572" y="44196"/>
                  </a:lnTo>
                  <a:lnTo>
                    <a:pt x="9144" y="42672"/>
                  </a:lnTo>
                  <a:lnTo>
                    <a:pt x="12192" y="41148"/>
                  </a:lnTo>
                  <a:lnTo>
                    <a:pt x="16764" y="41148"/>
                  </a:lnTo>
                  <a:lnTo>
                    <a:pt x="19812" y="39624"/>
                  </a:lnTo>
                  <a:lnTo>
                    <a:pt x="32004" y="39624"/>
                  </a:lnTo>
                  <a:lnTo>
                    <a:pt x="36576" y="41148"/>
                  </a:lnTo>
                  <a:lnTo>
                    <a:pt x="41148" y="45720"/>
                  </a:lnTo>
                  <a:lnTo>
                    <a:pt x="42672" y="48768"/>
                  </a:lnTo>
                  <a:lnTo>
                    <a:pt x="42672" y="58013"/>
                  </a:lnTo>
                  <a:lnTo>
                    <a:pt x="42672" y="67157"/>
                  </a:lnTo>
                  <a:lnTo>
                    <a:pt x="42672" y="77825"/>
                  </a:lnTo>
                  <a:lnTo>
                    <a:pt x="38100" y="82397"/>
                  </a:lnTo>
                  <a:lnTo>
                    <a:pt x="32004" y="85445"/>
                  </a:lnTo>
                  <a:lnTo>
                    <a:pt x="27432" y="86969"/>
                  </a:lnTo>
                  <a:lnTo>
                    <a:pt x="25908" y="88493"/>
                  </a:lnTo>
                  <a:lnTo>
                    <a:pt x="18288" y="88493"/>
                  </a:lnTo>
                  <a:lnTo>
                    <a:pt x="16764" y="86969"/>
                  </a:lnTo>
                  <a:lnTo>
                    <a:pt x="15240" y="86969"/>
                  </a:lnTo>
                  <a:lnTo>
                    <a:pt x="13716" y="85445"/>
                  </a:lnTo>
                  <a:lnTo>
                    <a:pt x="13716" y="83921"/>
                  </a:lnTo>
                  <a:lnTo>
                    <a:pt x="12192" y="83921"/>
                  </a:lnTo>
                  <a:lnTo>
                    <a:pt x="12192" y="73253"/>
                  </a:lnTo>
                  <a:lnTo>
                    <a:pt x="13716" y="73253"/>
                  </a:lnTo>
                  <a:lnTo>
                    <a:pt x="13716" y="71729"/>
                  </a:lnTo>
                  <a:lnTo>
                    <a:pt x="16764" y="68681"/>
                  </a:lnTo>
                  <a:lnTo>
                    <a:pt x="18288" y="68681"/>
                  </a:lnTo>
                  <a:lnTo>
                    <a:pt x="19812" y="67157"/>
                  </a:lnTo>
                  <a:lnTo>
                    <a:pt x="42672" y="67157"/>
                  </a:lnTo>
                  <a:lnTo>
                    <a:pt x="42672" y="58013"/>
                  </a:lnTo>
                  <a:lnTo>
                    <a:pt x="19812" y="58013"/>
                  </a:lnTo>
                  <a:lnTo>
                    <a:pt x="12192" y="59537"/>
                  </a:lnTo>
                  <a:lnTo>
                    <a:pt x="7620" y="64109"/>
                  </a:lnTo>
                  <a:lnTo>
                    <a:pt x="1524" y="67157"/>
                  </a:lnTo>
                  <a:lnTo>
                    <a:pt x="0" y="73253"/>
                  </a:lnTo>
                  <a:lnTo>
                    <a:pt x="0" y="83921"/>
                  </a:lnTo>
                  <a:lnTo>
                    <a:pt x="1524" y="86969"/>
                  </a:lnTo>
                  <a:lnTo>
                    <a:pt x="1524" y="88493"/>
                  </a:lnTo>
                  <a:lnTo>
                    <a:pt x="3048" y="91541"/>
                  </a:lnTo>
                  <a:lnTo>
                    <a:pt x="6096" y="94589"/>
                  </a:lnTo>
                  <a:lnTo>
                    <a:pt x="9144" y="96113"/>
                  </a:lnTo>
                  <a:lnTo>
                    <a:pt x="10668" y="96113"/>
                  </a:lnTo>
                  <a:lnTo>
                    <a:pt x="13716" y="97637"/>
                  </a:lnTo>
                  <a:lnTo>
                    <a:pt x="28956" y="97637"/>
                  </a:lnTo>
                  <a:lnTo>
                    <a:pt x="32004" y="96113"/>
                  </a:lnTo>
                  <a:lnTo>
                    <a:pt x="36576" y="94589"/>
                  </a:lnTo>
                  <a:lnTo>
                    <a:pt x="42672" y="88493"/>
                  </a:lnTo>
                  <a:lnTo>
                    <a:pt x="44196" y="96113"/>
                  </a:lnTo>
                  <a:lnTo>
                    <a:pt x="53441" y="96113"/>
                  </a:lnTo>
                  <a:lnTo>
                    <a:pt x="53441" y="67157"/>
                  </a:lnTo>
                  <a:lnTo>
                    <a:pt x="53441" y="44196"/>
                  </a:lnTo>
                  <a:close/>
                </a:path>
                <a:path extrusionOk="0" h="123825" w="118110">
                  <a:moveTo>
                    <a:pt x="117538" y="61048"/>
                  </a:moveTo>
                  <a:lnTo>
                    <a:pt x="115785" y="44399"/>
                  </a:lnTo>
                  <a:lnTo>
                    <a:pt x="110439" y="28778"/>
                  </a:lnTo>
                  <a:lnTo>
                    <a:pt x="101384" y="14020"/>
                  </a:lnTo>
                  <a:lnTo>
                    <a:pt x="88493" y="0"/>
                  </a:lnTo>
                  <a:lnTo>
                    <a:pt x="80873" y="6096"/>
                  </a:lnTo>
                  <a:lnTo>
                    <a:pt x="91986" y="18973"/>
                  </a:lnTo>
                  <a:lnTo>
                    <a:pt x="100114" y="32588"/>
                  </a:lnTo>
                  <a:lnTo>
                    <a:pt x="105079" y="47066"/>
                  </a:lnTo>
                  <a:lnTo>
                    <a:pt x="106781" y="62572"/>
                  </a:lnTo>
                  <a:lnTo>
                    <a:pt x="106248" y="70319"/>
                  </a:lnTo>
                  <a:lnTo>
                    <a:pt x="87172" y="110820"/>
                  </a:lnTo>
                  <a:lnTo>
                    <a:pt x="80873" y="117436"/>
                  </a:lnTo>
                  <a:lnTo>
                    <a:pt x="88493" y="123532"/>
                  </a:lnTo>
                  <a:lnTo>
                    <a:pt x="99161" y="112864"/>
                  </a:lnTo>
                  <a:lnTo>
                    <a:pt x="102209" y="108292"/>
                  </a:lnTo>
                  <a:lnTo>
                    <a:pt x="106781" y="102196"/>
                  </a:lnTo>
                  <a:lnTo>
                    <a:pt x="109918" y="97624"/>
                  </a:lnTo>
                  <a:lnTo>
                    <a:pt x="111442" y="91528"/>
                  </a:lnTo>
                  <a:lnTo>
                    <a:pt x="114490" y="86956"/>
                  </a:lnTo>
                  <a:lnTo>
                    <a:pt x="116014" y="80860"/>
                  </a:lnTo>
                  <a:lnTo>
                    <a:pt x="116014" y="76288"/>
                  </a:lnTo>
                  <a:lnTo>
                    <a:pt x="117538" y="71716"/>
                  </a:lnTo>
                  <a:lnTo>
                    <a:pt x="117538" y="6104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36" name="Google Shape;836;p22"/>
          <p:cNvGrpSpPr/>
          <p:nvPr/>
        </p:nvGrpSpPr>
        <p:grpSpPr>
          <a:xfrm>
            <a:off x="3505961" y="2218467"/>
            <a:ext cx="276320" cy="86963"/>
            <a:chOff x="3505961" y="2218467"/>
            <a:chExt cx="276320" cy="86963"/>
          </a:xfrm>
        </p:grpSpPr>
        <p:sp>
          <p:nvSpPr>
            <p:cNvPr id="837" name="Google Shape;837;p22"/>
            <p:cNvSpPr/>
            <p:nvPr/>
          </p:nvSpPr>
          <p:spPr>
            <a:xfrm>
              <a:off x="3505961" y="2219991"/>
              <a:ext cx="48895" cy="84455"/>
            </a:xfrm>
            <a:custGeom>
              <a:rect b="b" l="l" r="r" t="t"/>
              <a:pathLst>
                <a:path extrusionOk="0" h="84455" w="4889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38" name="Google Shape;838;p22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577780" y="2218467"/>
              <a:ext cx="204501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39" name="Google Shape;839;p22"/>
          <p:cNvGrpSpPr/>
          <p:nvPr/>
        </p:nvGrpSpPr>
        <p:grpSpPr>
          <a:xfrm>
            <a:off x="3870769" y="2212371"/>
            <a:ext cx="842836" cy="114560"/>
            <a:chOff x="3870769" y="2212371"/>
            <a:chExt cx="842836" cy="114560"/>
          </a:xfrm>
        </p:grpSpPr>
        <p:pic>
          <p:nvPicPr>
            <p:cNvPr id="840" name="Google Shape;840;p22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870769" y="2212371"/>
              <a:ext cx="642651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1" name="Google Shape;841;p22"/>
            <p:cNvSpPr/>
            <p:nvPr/>
          </p:nvSpPr>
          <p:spPr>
            <a:xfrm>
              <a:off x="4530090" y="2212631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28" y="82550"/>
                  </a:moveTo>
                  <a:lnTo>
                    <a:pt x="33616" y="82550"/>
                  </a:lnTo>
                  <a:lnTo>
                    <a:pt x="33616" y="8890"/>
                  </a:lnTo>
                  <a:lnTo>
                    <a:pt x="33616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2948" y="8890"/>
                  </a:lnTo>
                  <a:lnTo>
                    <a:pt x="22948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  <a:path extrusionOk="0" h="114300" w="183514">
                  <a:moveTo>
                    <a:pt x="125247" y="39370"/>
                  </a:moveTo>
                  <a:lnTo>
                    <a:pt x="123723" y="37846"/>
                  </a:lnTo>
                  <a:lnTo>
                    <a:pt x="122199" y="34798"/>
                  </a:lnTo>
                  <a:lnTo>
                    <a:pt x="120675" y="31750"/>
                  </a:lnTo>
                  <a:lnTo>
                    <a:pt x="119151" y="30226"/>
                  </a:lnTo>
                  <a:lnTo>
                    <a:pt x="116103" y="28702"/>
                  </a:lnTo>
                  <a:lnTo>
                    <a:pt x="114579" y="27178"/>
                  </a:lnTo>
                  <a:lnTo>
                    <a:pt x="110007" y="27178"/>
                  </a:lnTo>
                  <a:lnTo>
                    <a:pt x="106959" y="25654"/>
                  </a:lnTo>
                  <a:lnTo>
                    <a:pt x="88582" y="25654"/>
                  </a:lnTo>
                  <a:lnTo>
                    <a:pt x="87058" y="27178"/>
                  </a:lnTo>
                  <a:lnTo>
                    <a:pt x="82486" y="27178"/>
                  </a:lnTo>
                  <a:lnTo>
                    <a:pt x="79438" y="28702"/>
                  </a:lnTo>
                  <a:lnTo>
                    <a:pt x="76390" y="28702"/>
                  </a:lnTo>
                  <a:lnTo>
                    <a:pt x="76390" y="39370"/>
                  </a:lnTo>
                  <a:lnTo>
                    <a:pt x="80962" y="37846"/>
                  </a:lnTo>
                  <a:lnTo>
                    <a:pt x="84010" y="36322"/>
                  </a:lnTo>
                  <a:lnTo>
                    <a:pt x="88582" y="36322"/>
                  </a:lnTo>
                  <a:lnTo>
                    <a:pt x="91630" y="34798"/>
                  </a:lnTo>
                  <a:lnTo>
                    <a:pt x="103911" y="34798"/>
                  </a:lnTo>
                  <a:lnTo>
                    <a:pt x="108483" y="36322"/>
                  </a:lnTo>
                  <a:lnTo>
                    <a:pt x="113055" y="40894"/>
                  </a:lnTo>
                  <a:lnTo>
                    <a:pt x="114579" y="43942"/>
                  </a:lnTo>
                  <a:lnTo>
                    <a:pt x="114579" y="53187"/>
                  </a:lnTo>
                  <a:lnTo>
                    <a:pt x="114579" y="62331"/>
                  </a:lnTo>
                  <a:lnTo>
                    <a:pt x="114579" y="72999"/>
                  </a:lnTo>
                  <a:lnTo>
                    <a:pt x="110007" y="77571"/>
                  </a:lnTo>
                  <a:lnTo>
                    <a:pt x="103911" y="80619"/>
                  </a:lnTo>
                  <a:lnTo>
                    <a:pt x="100774" y="82143"/>
                  </a:lnTo>
                  <a:lnTo>
                    <a:pt x="97726" y="83667"/>
                  </a:lnTo>
                  <a:lnTo>
                    <a:pt x="90106" y="83667"/>
                  </a:lnTo>
                  <a:lnTo>
                    <a:pt x="90106" y="82143"/>
                  </a:lnTo>
                  <a:lnTo>
                    <a:pt x="87058" y="82143"/>
                  </a:lnTo>
                  <a:lnTo>
                    <a:pt x="85534" y="80619"/>
                  </a:lnTo>
                  <a:lnTo>
                    <a:pt x="85534" y="79095"/>
                  </a:lnTo>
                  <a:lnTo>
                    <a:pt x="84010" y="79095"/>
                  </a:lnTo>
                  <a:lnTo>
                    <a:pt x="84010" y="68427"/>
                  </a:lnTo>
                  <a:lnTo>
                    <a:pt x="85534" y="68427"/>
                  </a:lnTo>
                  <a:lnTo>
                    <a:pt x="85534" y="66903"/>
                  </a:lnTo>
                  <a:lnTo>
                    <a:pt x="88582" y="63855"/>
                  </a:lnTo>
                  <a:lnTo>
                    <a:pt x="90106" y="63855"/>
                  </a:lnTo>
                  <a:lnTo>
                    <a:pt x="91630" y="62331"/>
                  </a:lnTo>
                  <a:lnTo>
                    <a:pt x="114579" y="62331"/>
                  </a:lnTo>
                  <a:lnTo>
                    <a:pt x="114579" y="53187"/>
                  </a:lnTo>
                  <a:lnTo>
                    <a:pt x="91630" y="53187"/>
                  </a:lnTo>
                  <a:lnTo>
                    <a:pt x="84010" y="54711"/>
                  </a:lnTo>
                  <a:lnTo>
                    <a:pt x="79438" y="59283"/>
                  </a:lnTo>
                  <a:lnTo>
                    <a:pt x="73342" y="62331"/>
                  </a:lnTo>
                  <a:lnTo>
                    <a:pt x="71818" y="68427"/>
                  </a:lnTo>
                  <a:lnTo>
                    <a:pt x="71818" y="79095"/>
                  </a:lnTo>
                  <a:lnTo>
                    <a:pt x="73342" y="82143"/>
                  </a:lnTo>
                  <a:lnTo>
                    <a:pt x="73342" y="83667"/>
                  </a:lnTo>
                  <a:lnTo>
                    <a:pt x="74866" y="86715"/>
                  </a:lnTo>
                  <a:lnTo>
                    <a:pt x="77914" y="89763"/>
                  </a:lnTo>
                  <a:lnTo>
                    <a:pt x="80962" y="91287"/>
                  </a:lnTo>
                  <a:lnTo>
                    <a:pt x="82486" y="91287"/>
                  </a:lnTo>
                  <a:lnTo>
                    <a:pt x="85534" y="92811"/>
                  </a:lnTo>
                  <a:lnTo>
                    <a:pt x="100774" y="92811"/>
                  </a:lnTo>
                  <a:lnTo>
                    <a:pt x="103911" y="91287"/>
                  </a:lnTo>
                  <a:lnTo>
                    <a:pt x="108483" y="89763"/>
                  </a:lnTo>
                  <a:lnTo>
                    <a:pt x="114579" y="83667"/>
                  </a:lnTo>
                  <a:lnTo>
                    <a:pt x="116103" y="91287"/>
                  </a:lnTo>
                  <a:lnTo>
                    <a:pt x="125247" y="91287"/>
                  </a:lnTo>
                  <a:lnTo>
                    <a:pt x="125247" y="62331"/>
                  </a:lnTo>
                  <a:lnTo>
                    <a:pt x="125247" y="39370"/>
                  </a:lnTo>
                  <a:close/>
                </a:path>
                <a:path extrusionOk="0" h="114300" w="183514">
                  <a:moveTo>
                    <a:pt x="183261" y="79095"/>
                  </a:moveTo>
                  <a:lnTo>
                    <a:pt x="181737" y="77571"/>
                  </a:lnTo>
                  <a:lnTo>
                    <a:pt x="181737" y="76047"/>
                  </a:lnTo>
                  <a:lnTo>
                    <a:pt x="180213" y="74523"/>
                  </a:lnTo>
                  <a:lnTo>
                    <a:pt x="180213" y="72999"/>
                  </a:lnTo>
                  <a:lnTo>
                    <a:pt x="178689" y="72999"/>
                  </a:lnTo>
                  <a:lnTo>
                    <a:pt x="177165" y="71475"/>
                  </a:lnTo>
                  <a:lnTo>
                    <a:pt x="168021" y="71475"/>
                  </a:lnTo>
                  <a:lnTo>
                    <a:pt x="168021" y="72999"/>
                  </a:lnTo>
                  <a:lnTo>
                    <a:pt x="166497" y="72999"/>
                  </a:lnTo>
                  <a:lnTo>
                    <a:pt x="164973" y="74523"/>
                  </a:lnTo>
                  <a:lnTo>
                    <a:pt x="164973" y="76047"/>
                  </a:lnTo>
                  <a:lnTo>
                    <a:pt x="163347" y="76047"/>
                  </a:lnTo>
                  <a:lnTo>
                    <a:pt x="163347" y="82143"/>
                  </a:lnTo>
                  <a:lnTo>
                    <a:pt x="164973" y="83667"/>
                  </a:lnTo>
                  <a:lnTo>
                    <a:pt x="164973" y="85191"/>
                  </a:lnTo>
                  <a:lnTo>
                    <a:pt x="166497" y="85191"/>
                  </a:lnTo>
                  <a:lnTo>
                    <a:pt x="166497" y="86715"/>
                  </a:lnTo>
                  <a:lnTo>
                    <a:pt x="169545" y="89763"/>
                  </a:lnTo>
                  <a:lnTo>
                    <a:pt x="169545" y="97383"/>
                  </a:lnTo>
                  <a:lnTo>
                    <a:pt x="168021" y="98907"/>
                  </a:lnTo>
                  <a:lnTo>
                    <a:pt x="168021" y="100431"/>
                  </a:lnTo>
                  <a:lnTo>
                    <a:pt x="166497" y="101955"/>
                  </a:lnTo>
                  <a:lnTo>
                    <a:pt x="164973" y="101955"/>
                  </a:lnTo>
                  <a:lnTo>
                    <a:pt x="163347" y="103479"/>
                  </a:lnTo>
                  <a:lnTo>
                    <a:pt x="160299" y="103479"/>
                  </a:lnTo>
                  <a:lnTo>
                    <a:pt x="158775" y="105003"/>
                  </a:lnTo>
                  <a:lnTo>
                    <a:pt x="152679" y="105003"/>
                  </a:lnTo>
                  <a:lnTo>
                    <a:pt x="152679" y="114147"/>
                  </a:lnTo>
                  <a:lnTo>
                    <a:pt x="161823" y="114147"/>
                  </a:lnTo>
                  <a:lnTo>
                    <a:pt x="183261" y="94335"/>
                  </a:lnTo>
                  <a:lnTo>
                    <a:pt x="183261" y="79095"/>
                  </a:lnTo>
                  <a:close/>
                </a:path>
                <a:path extrusionOk="0" h="114300" w="183514">
                  <a:moveTo>
                    <a:pt x="183261" y="33274"/>
                  </a:moveTo>
                  <a:lnTo>
                    <a:pt x="181737" y="31750"/>
                  </a:lnTo>
                  <a:lnTo>
                    <a:pt x="181737" y="30226"/>
                  </a:lnTo>
                  <a:lnTo>
                    <a:pt x="177165" y="25654"/>
                  </a:lnTo>
                  <a:lnTo>
                    <a:pt x="169545" y="25654"/>
                  </a:lnTo>
                  <a:lnTo>
                    <a:pt x="168021" y="27178"/>
                  </a:lnTo>
                  <a:lnTo>
                    <a:pt x="166497" y="27178"/>
                  </a:lnTo>
                  <a:lnTo>
                    <a:pt x="166497" y="28702"/>
                  </a:lnTo>
                  <a:lnTo>
                    <a:pt x="164973" y="28702"/>
                  </a:lnTo>
                  <a:lnTo>
                    <a:pt x="164973" y="30226"/>
                  </a:lnTo>
                  <a:lnTo>
                    <a:pt x="163347" y="31750"/>
                  </a:lnTo>
                  <a:lnTo>
                    <a:pt x="163347" y="39370"/>
                  </a:lnTo>
                  <a:lnTo>
                    <a:pt x="164973" y="40894"/>
                  </a:lnTo>
                  <a:lnTo>
                    <a:pt x="166497" y="42418"/>
                  </a:lnTo>
                  <a:lnTo>
                    <a:pt x="166497" y="43942"/>
                  </a:lnTo>
                  <a:lnTo>
                    <a:pt x="169545" y="43942"/>
                  </a:lnTo>
                  <a:lnTo>
                    <a:pt x="169545" y="45466"/>
                  </a:lnTo>
                  <a:lnTo>
                    <a:pt x="175641" y="45466"/>
                  </a:lnTo>
                  <a:lnTo>
                    <a:pt x="177165" y="43942"/>
                  </a:lnTo>
                  <a:lnTo>
                    <a:pt x="178689" y="43942"/>
                  </a:lnTo>
                  <a:lnTo>
                    <a:pt x="180213" y="42418"/>
                  </a:lnTo>
                  <a:lnTo>
                    <a:pt x="180213" y="40894"/>
                  </a:lnTo>
                  <a:lnTo>
                    <a:pt x="181737" y="40894"/>
                  </a:lnTo>
                  <a:lnTo>
                    <a:pt x="181737" y="39370"/>
                  </a:lnTo>
                  <a:lnTo>
                    <a:pt x="183261" y="37846"/>
                  </a:lnTo>
                  <a:lnTo>
                    <a:pt x="183261" y="3327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842" name="Google Shape;842;p22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667512" y="2613660"/>
            <a:ext cx="2331718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3" name="Google Shape;843;p22"/>
          <p:cNvGrpSpPr/>
          <p:nvPr/>
        </p:nvGrpSpPr>
        <p:grpSpPr>
          <a:xfrm>
            <a:off x="3064859" y="2616612"/>
            <a:ext cx="617123" cy="119349"/>
            <a:chOff x="3064859" y="2616612"/>
            <a:chExt cx="617123" cy="119349"/>
          </a:xfrm>
        </p:grpSpPr>
        <p:pic>
          <p:nvPicPr>
            <p:cNvPr id="844" name="Google Shape;844;p22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3064859" y="2622803"/>
              <a:ext cx="146589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5" name="Google Shape;845;p22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3234308" y="2616612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6" name="Google Shape;846;p22"/>
            <p:cNvSpPr/>
            <p:nvPr/>
          </p:nvSpPr>
          <p:spPr>
            <a:xfrm>
              <a:off x="3339642" y="2624238"/>
              <a:ext cx="13970" cy="110489"/>
            </a:xfrm>
            <a:custGeom>
              <a:rect b="b" l="l" r="r" t="t"/>
              <a:pathLst>
                <a:path extrusionOk="0" h="110489" w="13970">
                  <a:moveTo>
                    <a:pt x="13716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3716" y="109918"/>
                  </a:lnTo>
                  <a:lnTo>
                    <a:pt x="13716" y="29044"/>
                  </a:lnTo>
                  <a:close/>
                </a:path>
                <a:path extrusionOk="0" h="110489" w="13970">
                  <a:moveTo>
                    <a:pt x="1371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3716" y="1524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47" name="Google Shape;847;p22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3380803" y="2616707"/>
              <a:ext cx="71818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48" name="Google Shape;848;p22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3480149" y="2650235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49" name="Google Shape;849;p22"/>
            <p:cNvSpPr/>
            <p:nvPr/>
          </p:nvSpPr>
          <p:spPr>
            <a:xfrm>
              <a:off x="3579304" y="2650236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6834" y="70270"/>
                  </a:lnTo>
                  <a:lnTo>
                    <a:pt x="13525" y="72675"/>
                  </a:lnTo>
                  <a:lnTo>
                    <a:pt x="19931" y="74223"/>
                  </a:lnTo>
                  <a:lnTo>
                    <a:pt x="25908" y="74771"/>
                  </a:lnTo>
                  <a:lnTo>
                    <a:pt x="28956" y="74771"/>
                  </a:lnTo>
                  <a:lnTo>
                    <a:pt x="33528" y="73247"/>
                  </a:lnTo>
                  <a:lnTo>
                    <a:pt x="35052" y="70199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8007"/>
                  </a:lnTo>
                  <a:lnTo>
                    <a:pt x="36576" y="53435"/>
                  </a:lnTo>
                  <a:lnTo>
                    <a:pt x="28956" y="50387"/>
                  </a:lnTo>
                  <a:lnTo>
                    <a:pt x="11572" y="41814"/>
                  </a:lnTo>
                  <a:lnTo>
                    <a:pt x="5334" y="36671"/>
                  </a:lnTo>
                  <a:lnTo>
                    <a:pt x="1381" y="30384"/>
                  </a:lnTo>
                  <a:lnTo>
                    <a:pt x="0" y="22955"/>
                  </a:lnTo>
                  <a:lnTo>
                    <a:pt x="0" y="16763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8100" y="1523"/>
                  </a:lnTo>
                  <a:lnTo>
                    <a:pt x="45719" y="3047"/>
                  </a:lnTo>
                  <a:lnTo>
                    <a:pt x="48768" y="3047"/>
                  </a:lnTo>
                  <a:lnTo>
                    <a:pt x="48768" y="15239"/>
                  </a:lnTo>
                  <a:lnTo>
                    <a:pt x="39624" y="13715"/>
                  </a:lnTo>
                  <a:lnTo>
                    <a:pt x="33528" y="12191"/>
                  </a:lnTo>
                  <a:lnTo>
                    <a:pt x="21336" y="12191"/>
                  </a:lnTo>
                  <a:lnTo>
                    <a:pt x="15240" y="18287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2004" y="36671"/>
                  </a:lnTo>
                  <a:lnTo>
                    <a:pt x="41148" y="39719"/>
                  </a:lnTo>
                  <a:lnTo>
                    <a:pt x="45719" y="42767"/>
                  </a:lnTo>
                  <a:lnTo>
                    <a:pt x="53339" y="50387"/>
                  </a:lnTo>
                  <a:lnTo>
                    <a:pt x="54864" y="54959"/>
                  </a:lnTo>
                  <a:lnTo>
                    <a:pt x="54864" y="68675"/>
                  </a:lnTo>
                  <a:lnTo>
                    <a:pt x="51816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50" name="Google Shape;850;p22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3665219" y="2650235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1" name="Google Shape;851;p22"/>
          <p:cNvGrpSpPr/>
          <p:nvPr/>
        </p:nvGrpSpPr>
        <p:grpSpPr>
          <a:xfrm>
            <a:off x="802862" y="3054572"/>
            <a:ext cx="242697" cy="119062"/>
            <a:chOff x="802862" y="3054572"/>
            <a:chExt cx="242697" cy="119062"/>
          </a:xfrm>
        </p:grpSpPr>
        <p:pic>
          <p:nvPicPr>
            <p:cNvPr id="852" name="Google Shape;852;p22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802862" y="3062192"/>
              <a:ext cx="148018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3" name="Google Shape;853;p22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972312" y="3054572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4" name="Google Shape;854;p22"/>
          <p:cNvGrpSpPr/>
          <p:nvPr/>
        </p:nvGrpSpPr>
        <p:grpSpPr>
          <a:xfrm>
            <a:off x="1077556" y="3054572"/>
            <a:ext cx="383102" cy="119062"/>
            <a:chOff x="1077556" y="3054572"/>
            <a:chExt cx="383102" cy="119062"/>
          </a:xfrm>
        </p:grpSpPr>
        <p:sp>
          <p:nvSpPr>
            <p:cNvPr id="855" name="Google Shape;855;p22"/>
            <p:cNvSpPr/>
            <p:nvPr/>
          </p:nvSpPr>
          <p:spPr>
            <a:xfrm>
              <a:off x="1077556" y="3062198"/>
              <a:ext cx="15240" cy="110489"/>
            </a:xfrm>
            <a:custGeom>
              <a:rect b="b" l="l" r="r" t="t"/>
              <a:pathLst>
                <a:path extrusionOk="0" h="110489" w="15240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89" w="15240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56" name="Google Shape;856;p22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1118806" y="3054572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57" name="Google Shape;857;p22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1217961" y="3089719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58" name="Google Shape;858;p22"/>
            <p:cNvSpPr/>
            <p:nvPr/>
          </p:nvSpPr>
          <p:spPr>
            <a:xfrm>
              <a:off x="1319783" y="3061716"/>
              <a:ext cx="17145" cy="111760"/>
            </a:xfrm>
            <a:custGeom>
              <a:rect b="b" l="l" r="r" t="t"/>
              <a:pathLst>
                <a:path extrusionOk="0" h="111760" w="17144">
                  <a:moveTo>
                    <a:pt x="16764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59" name="Google Shape;859;p22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1367599" y="3062192"/>
              <a:ext cx="93059" cy="10991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60" name="Google Shape;860;p22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3057239" y="3059144"/>
            <a:ext cx="90106" cy="116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1" name="Google Shape;861;p22"/>
          <p:cNvGrpSpPr/>
          <p:nvPr/>
        </p:nvGrpSpPr>
        <p:grpSpPr>
          <a:xfrm>
            <a:off x="3172955" y="3054108"/>
            <a:ext cx="566559" cy="119526"/>
            <a:chOff x="3172955" y="3054108"/>
            <a:chExt cx="566559" cy="119526"/>
          </a:xfrm>
        </p:grpSpPr>
        <p:sp>
          <p:nvSpPr>
            <p:cNvPr id="862" name="Google Shape;862;p22"/>
            <p:cNvSpPr/>
            <p:nvPr/>
          </p:nvSpPr>
          <p:spPr>
            <a:xfrm>
              <a:off x="3172955" y="3054108"/>
              <a:ext cx="61594" cy="119380"/>
            </a:xfrm>
            <a:custGeom>
              <a:rect b="b" l="l" r="r" t="t"/>
              <a:pathLst>
                <a:path extrusionOk="0" h="119380" w="61594">
                  <a:moveTo>
                    <a:pt x="15252" y="0"/>
                  </a:moveTo>
                  <a:lnTo>
                    <a:pt x="0" y="0"/>
                  </a:lnTo>
                  <a:lnTo>
                    <a:pt x="0" y="118859"/>
                  </a:lnTo>
                  <a:lnTo>
                    <a:pt x="15252" y="118859"/>
                  </a:lnTo>
                  <a:lnTo>
                    <a:pt x="15252" y="0"/>
                  </a:lnTo>
                  <a:close/>
                </a:path>
                <a:path extrusionOk="0" h="119380" w="61594">
                  <a:moveTo>
                    <a:pt x="61341" y="37134"/>
                  </a:moveTo>
                  <a:lnTo>
                    <a:pt x="47625" y="37134"/>
                  </a:lnTo>
                  <a:lnTo>
                    <a:pt x="47625" y="118008"/>
                  </a:lnTo>
                  <a:lnTo>
                    <a:pt x="61341" y="118008"/>
                  </a:lnTo>
                  <a:lnTo>
                    <a:pt x="61341" y="37134"/>
                  </a:lnTo>
                  <a:close/>
                </a:path>
                <a:path extrusionOk="0" h="119380" w="61594">
                  <a:moveTo>
                    <a:pt x="61341" y="8089"/>
                  </a:moveTo>
                  <a:lnTo>
                    <a:pt x="47625" y="8089"/>
                  </a:lnTo>
                  <a:lnTo>
                    <a:pt x="47625" y="23329"/>
                  </a:lnTo>
                  <a:lnTo>
                    <a:pt x="61341" y="23329"/>
                  </a:lnTo>
                  <a:lnTo>
                    <a:pt x="61341" y="808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63" name="Google Shape;863;p22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3260217" y="3089719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4" name="Google Shape;864;p22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3354895" y="308971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65" name="Google Shape;865;p22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3443382" y="3075908"/>
              <a:ext cx="129730" cy="97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6" name="Google Shape;866;p22"/>
            <p:cNvSpPr/>
            <p:nvPr/>
          </p:nvSpPr>
          <p:spPr>
            <a:xfrm>
              <a:off x="3601211" y="3061716"/>
              <a:ext cx="17145" cy="111760"/>
            </a:xfrm>
            <a:custGeom>
              <a:rect b="b" l="l" r="r" t="t"/>
              <a:pathLst>
                <a:path extrusionOk="0" h="111760" w="17145">
                  <a:moveTo>
                    <a:pt x="16764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867" name="Google Shape;867;p22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3647979" y="3062192"/>
              <a:ext cx="91535" cy="10991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68" name="Google Shape;868;p22"/>
          <p:cNvGrpSpPr/>
          <p:nvPr/>
        </p:nvGrpSpPr>
        <p:grpSpPr>
          <a:xfrm>
            <a:off x="5381911" y="3062192"/>
            <a:ext cx="543305" cy="111442"/>
            <a:chOff x="5381911" y="3062192"/>
            <a:chExt cx="543305" cy="111442"/>
          </a:xfrm>
        </p:grpSpPr>
        <p:pic>
          <p:nvPicPr>
            <p:cNvPr id="869" name="Google Shape;869;p22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5381911" y="3062192"/>
              <a:ext cx="289940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0" name="Google Shape;870;p22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5694711" y="309124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1" name="Google Shape;871;p22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5793962" y="3089624"/>
              <a:ext cx="131254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72" name="Google Shape;872;p22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800100" y="3343656"/>
            <a:ext cx="268224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22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3057143" y="3346703"/>
            <a:ext cx="79248" cy="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22"/>
          <p:cNvPicPr preferRelativeResize="0"/>
          <p:nvPr/>
        </p:nvPicPr>
        <p:blipFill rotWithShape="1">
          <a:blip r:embed="rId75">
            <a:alphaModFix/>
          </a:blip>
          <a:srcRect b="0" l="0" r="0" t="0"/>
          <a:stretch/>
        </p:blipFill>
        <p:spPr>
          <a:xfrm>
            <a:off x="5388864" y="3343656"/>
            <a:ext cx="259080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22"/>
          <p:cNvPicPr preferRelativeResize="0"/>
          <p:nvPr/>
        </p:nvPicPr>
        <p:blipFill rotWithShape="1">
          <a:blip r:embed="rId76">
            <a:alphaModFix/>
          </a:blip>
          <a:srcRect b="0" l="0" r="0" t="0"/>
          <a:stretch/>
        </p:blipFill>
        <p:spPr>
          <a:xfrm>
            <a:off x="800100" y="3628644"/>
            <a:ext cx="260603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22"/>
          <p:cNvPicPr preferRelativeResize="0"/>
          <p:nvPr/>
        </p:nvPicPr>
        <p:blipFill rotWithShape="1">
          <a:blip r:embed="rId77">
            <a:alphaModFix/>
          </a:blip>
          <a:srcRect b="0" l="0" r="0" t="0"/>
          <a:stretch/>
        </p:blipFill>
        <p:spPr>
          <a:xfrm>
            <a:off x="3067811" y="3631691"/>
            <a:ext cx="60960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22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5373623" y="3628644"/>
            <a:ext cx="178307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22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800100" y="3915156"/>
            <a:ext cx="268224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79" name="Google Shape;879;p22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3070860" y="3915155"/>
            <a:ext cx="153924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0" name="Google Shape;880;p22"/>
          <p:cNvPicPr preferRelativeResize="0"/>
          <p:nvPr/>
        </p:nvPicPr>
        <p:blipFill rotWithShape="1">
          <a:blip r:embed="rId81">
            <a:alphaModFix/>
          </a:blip>
          <a:srcRect b="0" l="0" r="0" t="0"/>
          <a:stretch/>
        </p:blipFill>
        <p:spPr>
          <a:xfrm>
            <a:off x="5376671" y="3915156"/>
            <a:ext cx="175260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1" name="Google Shape;881;p22"/>
          <p:cNvPicPr preferRelativeResize="0"/>
          <p:nvPr/>
        </p:nvPicPr>
        <p:blipFill rotWithShape="1">
          <a:blip r:embed="rId82">
            <a:alphaModFix/>
          </a:blip>
          <a:srcRect b="0" l="0" r="0" t="0"/>
          <a:stretch/>
        </p:blipFill>
        <p:spPr>
          <a:xfrm>
            <a:off x="800100" y="4200144"/>
            <a:ext cx="269747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p22"/>
          <p:cNvPicPr preferRelativeResize="0"/>
          <p:nvPr/>
        </p:nvPicPr>
        <p:blipFill rotWithShape="1">
          <a:blip r:embed="rId83">
            <a:alphaModFix/>
          </a:blip>
          <a:srcRect b="0" l="0" r="0" t="0"/>
          <a:stretch/>
        </p:blipFill>
        <p:spPr>
          <a:xfrm>
            <a:off x="3057143" y="4203191"/>
            <a:ext cx="79248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83" name="Google Shape;883;p22"/>
          <p:cNvPicPr preferRelativeResize="0"/>
          <p:nvPr/>
        </p:nvPicPr>
        <p:blipFill rotWithShape="1">
          <a:blip r:embed="rId84">
            <a:alphaModFix/>
          </a:blip>
          <a:srcRect b="0" l="0" r="0" t="0"/>
          <a:stretch/>
        </p:blipFill>
        <p:spPr>
          <a:xfrm>
            <a:off x="5378196" y="4200144"/>
            <a:ext cx="166116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22"/>
          <p:cNvPicPr preferRelativeResize="0"/>
          <p:nvPr/>
        </p:nvPicPr>
        <p:blipFill rotWithShape="1">
          <a:blip r:embed="rId85">
            <a:alphaModFix/>
          </a:blip>
          <a:srcRect b="0" l="0" r="0" t="0"/>
          <a:stretch/>
        </p:blipFill>
        <p:spPr>
          <a:xfrm>
            <a:off x="672083" y="4568952"/>
            <a:ext cx="1708397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22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2451258" y="4606290"/>
            <a:ext cx="65627" cy="82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6" name="Google Shape;886;p22"/>
          <p:cNvGrpSpPr/>
          <p:nvPr/>
        </p:nvGrpSpPr>
        <p:grpSpPr>
          <a:xfrm>
            <a:off x="2548985" y="4569714"/>
            <a:ext cx="468629" cy="120491"/>
            <a:chOff x="2548985" y="4569714"/>
            <a:chExt cx="468629" cy="120491"/>
          </a:xfrm>
        </p:grpSpPr>
        <p:pic>
          <p:nvPicPr>
            <p:cNvPr id="887" name="Google Shape;887;p22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2646711" y="4606290"/>
              <a:ext cx="114395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8" name="Google Shape;888;p22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2548985" y="4569714"/>
              <a:ext cx="6562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89" name="Google Shape;889;p22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2785586" y="4606290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0" name="Google Shape;890;p22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2880169" y="4606290"/>
              <a:ext cx="13744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1" name="Google Shape;891;p22"/>
          <p:cNvGrpSpPr/>
          <p:nvPr/>
        </p:nvGrpSpPr>
        <p:grpSpPr>
          <a:xfrm>
            <a:off x="3084766" y="4571238"/>
            <a:ext cx="164782" cy="118967"/>
            <a:chOff x="3084766" y="4571238"/>
            <a:chExt cx="164782" cy="118967"/>
          </a:xfrm>
        </p:grpSpPr>
        <p:pic>
          <p:nvPicPr>
            <p:cNvPr id="892" name="Google Shape;892;p22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3084766" y="4571238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3" name="Google Shape;893;p22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3184026" y="4606289"/>
              <a:ext cx="65522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94" name="Google Shape;894;p22"/>
          <p:cNvGrpSpPr/>
          <p:nvPr/>
        </p:nvGrpSpPr>
        <p:grpSpPr>
          <a:xfrm>
            <a:off x="3327463" y="4571238"/>
            <a:ext cx="300597" cy="146399"/>
            <a:chOff x="3327463" y="4571238"/>
            <a:chExt cx="300597" cy="146399"/>
          </a:xfrm>
        </p:grpSpPr>
        <p:pic>
          <p:nvPicPr>
            <p:cNvPr id="895" name="Google Shape;895;p22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3327463" y="4606290"/>
              <a:ext cx="71723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6" name="Google Shape;896;p22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3418998" y="4606289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7" name="Google Shape;897;p22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3507485" y="4571238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98" name="Google Shape;898;p22"/>
            <p:cNvSpPr/>
            <p:nvPr/>
          </p:nvSpPr>
          <p:spPr>
            <a:xfrm>
              <a:off x="3612820" y="4578768"/>
              <a:ext cx="15240" cy="110489"/>
            </a:xfrm>
            <a:custGeom>
              <a:rect b="b" l="l" r="r" t="t"/>
              <a:pathLst>
                <a:path extrusionOk="0" h="110489" w="15239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89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899" name="Google Shape;899;p22"/>
          <p:cNvGrpSpPr/>
          <p:nvPr/>
        </p:nvGrpSpPr>
        <p:grpSpPr>
          <a:xfrm>
            <a:off x="3654075" y="4571238"/>
            <a:ext cx="253650" cy="119506"/>
            <a:chOff x="3654075" y="4571238"/>
            <a:chExt cx="253650" cy="119506"/>
          </a:xfrm>
        </p:grpSpPr>
        <p:pic>
          <p:nvPicPr>
            <p:cNvPr id="900" name="Google Shape;900;p22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3753230" y="4606290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1" name="Google Shape;901;p22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3654075" y="4571238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2" name="Google Shape;902;p22"/>
            <p:cNvSpPr/>
            <p:nvPr/>
          </p:nvSpPr>
          <p:spPr>
            <a:xfrm>
              <a:off x="3852481" y="4606289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528" y="83915"/>
                  </a:moveTo>
                  <a:lnTo>
                    <a:pt x="18288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7477" y="68746"/>
                  </a:lnTo>
                  <a:lnTo>
                    <a:pt x="14097" y="71151"/>
                  </a:lnTo>
                  <a:lnTo>
                    <a:pt x="20145" y="72699"/>
                  </a:lnTo>
                  <a:lnTo>
                    <a:pt x="25908" y="73247"/>
                  </a:lnTo>
                  <a:lnTo>
                    <a:pt x="30480" y="73247"/>
                  </a:lnTo>
                  <a:lnTo>
                    <a:pt x="36671" y="70199"/>
                  </a:lnTo>
                  <a:lnTo>
                    <a:pt x="39719" y="67151"/>
                  </a:lnTo>
                  <a:lnTo>
                    <a:pt x="41243" y="64103"/>
                  </a:lnTo>
                  <a:lnTo>
                    <a:pt x="41243" y="56483"/>
                  </a:lnTo>
                  <a:lnTo>
                    <a:pt x="36671" y="51911"/>
                  </a:lnTo>
                  <a:lnTo>
                    <a:pt x="28956" y="48863"/>
                  </a:lnTo>
                  <a:lnTo>
                    <a:pt x="19812" y="45815"/>
                  </a:lnTo>
                  <a:lnTo>
                    <a:pt x="11811" y="40942"/>
                  </a:lnTo>
                  <a:lnTo>
                    <a:pt x="6096" y="35480"/>
                  </a:lnTo>
                  <a:lnTo>
                    <a:pt x="2666" y="29447"/>
                  </a:lnTo>
                  <a:lnTo>
                    <a:pt x="1524" y="22860"/>
                  </a:lnTo>
                  <a:lnTo>
                    <a:pt x="1524" y="15240"/>
                  </a:lnTo>
                  <a:lnTo>
                    <a:pt x="3048" y="9144"/>
                  </a:lnTo>
                  <a:lnTo>
                    <a:pt x="9144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1524"/>
                  </a:lnTo>
                  <a:lnTo>
                    <a:pt x="48863" y="13716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21336" y="12192"/>
                  </a:lnTo>
                  <a:lnTo>
                    <a:pt x="19812" y="13716"/>
                  </a:lnTo>
                  <a:lnTo>
                    <a:pt x="16764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288" y="28956"/>
                  </a:lnTo>
                  <a:lnTo>
                    <a:pt x="41243" y="38195"/>
                  </a:lnTo>
                  <a:lnTo>
                    <a:pt x="47339" y="42767"/>
                  </a:lnTo>
                  <a:lnTo>
                    <a:pt x="53435" y="48863"/>
                  </a:lnTo>
                  <a:lnTo>
                    <a:pt x="54959" y="53435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03" name="Google Shape;903;p22"/>
          <p:cNvGrpSpPr/>
          <p:nvPr/>
        </p:nvGrpSpPr>
        <p:grpSpPr>
          <a:xfrm>
            <a:off x="3979164" y="4570476"/>
            <a:ext cx="208787" cy="119729"/>
            <a:chOff x="3979164" y="4570476"/>
            <a:chExt cx="208787" cy="119729"/>
          </a:xfrm>
        </p:grpSpPr>
        <p:pic>
          <p:nvPicPr>
            <p:cNvPr id="904" name="Google Shape;904;p22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3979164" y="4571238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5" name="Google Shape;905;p22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4078515" y="4606290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06" name="Google Shape;906;p22"/>
            <p:cNvSpPr/>
            <p:nvPr/>
          </p:nvSpPr>
          <p:spPr>
            <a:xfrm>
              <a:off x="4172711" y="4570476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07" name="Google Shape;907;p22"/>
          <p:cNvGrpSpPr/>
          <p:nvPr/>
        </p:nvGrpSpPr>
        <p:grpSpPr>
          <a:xfrm>
            <a:off x="4261573" y="4570475"/>
            <a:ext cx="488353" cy="120014"/>
            <a:chOff x="4261573" y="4570475"/>
            <a:chExt cx="488353" cy="120014"/>
          </a:xfrm>
        </p:grpSpPr>
        <p:sp>
          <p:nvSpPr>
            <p:cNvPr id="908" name="Google Shape;908;p22"/>
            <p:cNvSpPr/>
            <p:nvPr/>
          </p:nvSpPr>
          <p:spPr>
            <a:xfrm>
              <a:off x="4261573" y="4570475"/>
              <a:ext cx="149860" cy="120014"/>
            </a:xfrm>
            <a:custGeom>
              <a:rect b="b" l="l" r="r" t="t"/>
              <a:pathLst>
                <a:path extrusionOk="0" h="120014" w="149860">
                  <a:moveTo>
                    <a:pt x="62585" y="102971"/>
                  </a:moveTo>
                  <a:lnTo>
                    <a:pt x="54864" y="106019"/>
                  </a:lnTo>
                  <a:lnTo>
                    <a:pt x="48768" y="107543"/>
                  </a:lnTo>
                  <a:lnTo>
                    <a:pt x="35052" y="107543"/>
                  </a:lnTo>
                  <a:lnTo>
                    <a:pt x="27432" y="106019"/>
                  </a:lnTo>
                  <a:lnTo>
                    <a:pt x="18288" y="93827"/>
                  </a:lnTo>
                  <a:lnTo>
                    <a:pt x="16764" y="86207"/>
                  </a:lnTo>
                  <a:lnTo>
                    <a:pt x="16764" y="67818"/>
                  </a:lnTo>
                  <a:lnTo>
                    <a:pt x="18288" y="60198"/>
                  </a:lnTo>
                  <a:lnTo>
                    <a:pt x="22860" y="55626"/>
                  </a:lnTo>
                  <a:lnTo>
                    <a:pt x="27432" y="49530"/>
                  </a:lnTo>
                  <a:lnTo>
                    <a:pt x="33528" y="46482"/>
                  </a:lnTo>
                  <a:lnTo>
                    <a:pt x="47244" y="46482"/>
                  </a:lnTo>
                  <a:lnTo>
                    <a:pt x="53340" y="48006"/>
                  </a:lnTo>
                  <a:lnTo>
                    <a:pt x="61061" y="49530"/>
                  </a:lnTo>
                  <a:lnTo>
                    <a:pt x="61061" y="37338"/>
                  </a:lnTo>
                  <a:lnTo>
                    <a:pt x="53340" y="35814"/>
                  </a:lnTo>
                  <a:lnTo>
                    <a:pt x="41148" y="35814"/>
                  </a:lnTo>
                  <a:lnTo>
                    <a:pt x="5791" y="52539"/>
                  </a:lnTo>
                  <a:lnTo>
                    <a:pt x="0" y="77063"/>
                  </a:lnTo>
                  <a:lnTo>
                    <a:pt x="596" y="85902"/>
                  </a:lnTo>
                  <a:lnTo>
                    <a:pt x="23241" y="117068"/>
                  </a:lnTo>
                  <a:lnTo>
                    <a:pt x="38100" y="119735"/>
                  </a:lnTo>
                  <a:lnTo>
                    <a:pt x="44196" y="119735"/>
                  </a:lnTo>
                  <a:lnTo>
                    <a:pt x="53340" y="118211"/>
                  </a:lnTo>
                  <a:lnTo>
                    <a:pt x="62585" y="115163"/>
                  </a:lnTo>
                  <a:lnTo>
                    <a:pt x="62585" y="102971"/>
                  </a:lnTo>
                  <a:close/>
                </a:path>
                <a:path extrusionOk="0" h="120014" w="149860">
                  <a:moveTo>
                    <a:pt x="101625" y="0"/>
                  </a:moveTo>
                  <a:lnTo>
                    <a:pt x="86398" y="0"/>
                  </a:lnTo>
                  <a:lnTo>
                    <a:pt x="86398" y="118884"/>
                  </a:lnTo>
                  <a:lnTo>
                    <a:pt x="101625" y="118884"/>
                  </a:lnTo>
                  <a:lnTo>
                    <a:pt x="101625" y="0"/>
                  </a:lnTo>
                  <a:close/>
                </a:path>
                <a:path extrusionOk="0" h="120014" w="149860">
                  <a:moveTo>
                    <a:pt x="149542" y="37338"/>
                  </a:moveTo>
                  <a:lnTo>
                    <a:pt x="134302" y="37338"/>
                  </a:lnTo>
                  <a:lnTo>
                    <a:pt x="134302" y="118211"/>
                  </a:lnTo>
                  <a:lnTo>
                    <a:pt x="149542" y="118211"/>
                  </a:lnTo>
                  <a:lnTo>
                    <a:pt x="149542" y="37338"/>
                  </a:lnTo>
                  <a:close/>
                </a:path>
                <a:path extrusionOk="0" h="120014" w="149860">
                  <a:moveTo>
                    <a:pt x="149542" y="8293"/>
                  </a:moveTo>
                  <a:lnTo>
                    <a:pt x="134302" y="8293"/>
                  </a:lnTo>
                  <a:lnTo>
                    <a:pt x="134302" y="23533"/>
                  </a:lnTo>
                  <a:lnTo>
                    <a:pt x="149542" y="23533"/>
                  </a:lnTo>
                  <a:lnTo>
                    <a:pt x="149542" y="8293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09" name="Google Shape;909;p22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4437030" y="460629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0" name="Google Shape;910;p2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4531708" y="460629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1" name="Google Shape;911;p22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4620196" y="4591050"/>
              <a:ext cx="129730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2" name="Google Shape;912;p22"/>
          <p:cNvGrpSpPr/>
          <p:nvPr/>
        </p:nvGrpSpPr>
        <p:grpSpPr>
          <a:xfrm>
            <a:off x="4826317" y="4569714"/>
            <a:ext cx="564736" cy="120491"/>
            <a:chOff x="4826317" y="4569714"/>
            <a:chExt cx="564736" cy="120491"/>
          </a:xfrm>
        </p:grpSpPr>
        <p:pic>
          <p:nvPicPr>
            <p:cNvPr id="913" name="Google Shape;913;p22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4826317" y="460629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22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4922424" y="4569714"/>
              <a:ext cx="67151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5" name="Google Shape;915;p22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5021675" y="4606290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6" name="Google Shape;916;p22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5160549" y="460629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7" name="Google Shape;917;p22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5255227" y="4606290"/>
              <a:ext cx="1358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18" name="Google Shape;918;p22"/>
          <p:cNvGrpSpPr/>
          <p:nvPr/>
        </p:nvGrpSpPr>
        <p:grpSpPr>
          <a:xfrm>
            <a:off x="5458205" y="4578858"/>
            <a:ext cx="125729" cy="110490"/>
            <a:chOff x="5458205" y="4578858"/>
            <a:chExt cx="125729" cy="110490"/>
          </a:xfrm>
        </p:grpSpPr>
        <p:pic>
          <p:nvPicPr>
            <p:cNvPr id="919" name="Google Shape;919;p22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5458205" y="4578858"/>
              <a:ext cx="79343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20" name="Google Shape;920;p22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5567171" y="4607052"/>
              <a:ext cx="16763" cy="82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21" name="Google Shape;921;p22"/>
          <p:cNvGrpSpPr/>
          <p:nvPr/>
        </p:nvGrpSpPr>
        <p:grpSpPr>
          <a:xfrm>
            <a:off x="709701" y="5041106"/>
            <a:ext cx="427392" cy="87001"/>
            <a:chOff x="709701" y="5041106"/>
            <a:chExt cx="427392" cy="87001"/>
          </a:xfrm>
        </p:grpSpPr>
        <p:sp>
          <p:nvSpPr>
            <p:cNvPr id="922" name="Google Shape;922;p22"/>
            <p:cNvSpPr/>
            <p:nvPr/>
          </p:nvSpPr>
          <p:spPr>
            <a:xfrm>
              <a:off x="709701" y="5041112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89"/>
                  </a:moveTo>
                  <a:lnTo>
                    <a:pt x="56476" y="54965"/>
                  </a:lnTo>
                  <a:lnTo>
                    <a:pt x="53428" y="48869"/>
                  </a:lnTo>
                  <a:lnTo>
                    <a:pt x="50380" y="47345"/>
                  </a:lnTo>
                  <a:lnTo>
                    <a:pt x="47332" y="44297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49"/>
                  </a:lnTo>
                  <a:lnTo>
                    <a:pt x="21424" y="45821"/>
                  </a:lnTo>
                  <a:lnTo>
                    <a:pt x="22948" y="47345"/>
                  </a:lnTo>
                  <a:lnTo>
                    <a:pt x="25996" y="47345"/>
                  </a:lnTo>
                  <a:lnTo>
                    <a:pt x="32092" y="50393"/>
                  </a:lnTo>
                  <a:lnTo>
                    <a:pt x="35140" y="50393"/>
                  </a:lnTo>
                  <a:lnTo>
                    <a:pt x="38188" y="53441"/>
                  </a:lnTo>
                  <a:lnTo>
                    <a:pt x="41236" y="54965"/>
                  </a:lnTo>
                  <a:lnTo>
                    <a:pt x="45808" y="59537"/>
                  </a:lnTo>
                  <a:lnTo>
                    <a:pt x="45808" y="67157"/>
                  </a:lnTo>
                  <a:lnTo>
                    <a:pt x="44284" y="68681"/>
                  </a:lnTo>
                  <a:lnTo>
                    <a:pt x="44284" y="71729"/>
                  </a:lnTo>
                  <a:lnTo>
                    <a:pt x="42760" y="71729"/>
                  </a:lnTo>
                  <a:lnTo>
                    <a:pt x="39712" y="74777"/>
                  </a:lnTo>
                  <a:lnTo>
                    <a:pt x="36664" y="76301"/>
                  </a:lnTo>
                  <a:lnTo>
                    <a:pt x="10756" y="76301"/>
                  </a:lnTo>
                  <a:lnTo>
                    <a:pt x="7708" y="74777"/>
                  </a:lnTo>
                  <a:lnTo>
                    <a:pt x="3048" y="74777"/>
                  </a:lnTo>
                  <a:lnTo>
                    <a:pt x="0" y="73253"/>
                  </a:lnTo>
                  <a:lnTo>
                    <a:pt x="0" y="83921"/>
                  </a:lnTo>
                  <a:lnTo>
                    <a:pt x="1524" y="85445"/>
                  </a:lnTo>
                  <a:lnTo>
                    <a:pt x="9232" y="85445"/>
                  </a:lnTo>
                  <a:lnTo>
                    <a:pt x="10756" y="86969"/>
                  </a:lnTo>
                  <a:lnTo>
                    <a:pt x="33616" y="86969"/>
                  </a:lnTo>
                  <a:lnTo>
                    <a:pt x="38188" y="85445"/>
                  </a:lnTo>
                  <a:lnTo>
                    <a:pt x="42760" y="85445"/>
                  </a:lnTo>
                  <a:lnTo>
                    <a:pt x="45808" y="83921"/>
                  </a:lnTo>
                  <a:lnTo>
                    <a:pt x="48856" y="80873"/>
                  </a:lnTo>
                  <a:lnTo>
                    <a:pt x="51904" y="79349"/>
                  </a:lnTo>
                  <a:lnTo>
                    <a:pt x="58000" y="67157"/>
                  </a:lnTo>
                  <a:lnTo>
                    <a:pt x="58000" y="62585"/>
                  </a:lnTo>
                  <a:lnTo>
                    <a:pt x="58000" y="56489"/>
                  </a:lnTo>
                  <a:close/>
                </a:path>
                <a:path extrusionOk="0" h="86995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5432"/>
                  </a:lnTo>
                  <a:lnTo>
                    <a:pt x="128206" y="85432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332"/>
                  </a:lnTo>
                  <a:lnTo>
                    <a:pt x="126682" y="47332"/>
                  </a:lnTo>
                  <a:lnTo>
                    <a:pt x="126682" y="36576"/>
                  </a:lnTo>
                  <a:lnTo>
                    <a:pt x="91630" y="36576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6995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5432"/>
                  </a:lnTo>
                  <a:lnTo>
                    <a:pt x="204597" y="85432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23" name="Google Shape;923;p22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935640" y="5041106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24" name="Google Shape;924;p22"/>
          <p:cNvPicPr preferRelativeResize="0"/>
          <p:nvPr/>
        </p:nvPicPr>
        <p:blipFill rotWithShape="1">
          <a:blip r:embed="rId108">
            <a:alphaModFix/>
          </a:blip>
          <a:srcRect b="0" l="0" r="0" t="0"/>
          <a:stretch/>
        </p:blipFill>
        <p:spPr>
          <a:xfrm>
            <a:off x="1222629" y="5041106"/>
            <a:ext cx="355568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25" name="Google Shape;925;p22"/>
          <p:cNvGrpSpPr/>
          <p:nvPr/>
        </p:nvGrpSpPr>
        <p:grpSpPr>
          <a:xfrm>
            <a:off x="1675917" y="5030438"/>
            <a:ext cx="767975" cy="123920"/>
            <a:chOff x="1675917" y="5030438"/>
            <a:chExt cx="767975" cy="123920"/>
          </a:xfrm>
        </p:grpSpPr>
        <p:sp>
          <p:nvSpPr>
            <p:cNvPr id="926" name="Google Shape;926;p22"/>
            <p:cNvSpPr/>
            <p:nvPr/>
          </p:nvSpPr>
          <p:spPr>
            <a:xfrm>
              <a:off x="1675917" y="5030533"/>
              <a:ext cx="191135" cy="123825"/>
            </a:xfrm>
            <a:custGeom>
              <a:rect b="b" l="l" r="r" t="t"/>
              <a:pathLst>
                <a:path extrusionOk="0" h="123825" w="191135">
                  <a:moveTo>
                    <a:pt x="38188" y="6096"/>
                  </a:moveTo>
                  <a:lnTo>
                    <a:pt x="30480" y="0"/>
                  </a:lnTo>
                  <a:lnTo>
                    <a:pt x="25908" y="4572"/>
                  </a:lnTo>
                  <a:lnTo>
                    <a:pt x="21336" y="10668"/>
                  </a:lnTo>
                  <a:lnTo>
                    <a:pt x="16764" y="15240"/>
                  </a:lnTo>
                  <a:lnTo>
                    <a:pt x="12192" y="21336"/>
                  </a:lnTo>
                  <a:lnTo>
                    <a:pt x="9144" y="25908"/>
                  </a:lnTo>
                  <a:lnTo>
                    <a:pt x="7620" y="30480"/>
                  </a:lnTo>
                  <a:lnTo>
                    <a:pt x="4572" y="36576"/>
                  </a:lnTo>
                  <a:lnTo>
                    <a:pt x="3048" y="41148"/>
                  </a:lnTo>
                  <a:lnTo>
                    <a:pt x="1524" y="47244"/>
                  </a:lnTo>
                  <a:lnTo>
                    <a:pt x="1524" y="51917"/>
                  </a:lnTo>
                  <a:lnTo>
                    <a:pt x="0" y="58013"/>
                  </a:lnTo>
                  <a:lnTo>
                    <a:pt x="0" y="62585"/>
                  </a:lnTo>
                  <a:lnTo>
                    <a:pt x="1981" y="79184"/>
                  </a:lnTo>
                  <a:lnTo>
                    <a:pt x="7810" y="94780"/>
                  </a:lnTo>
                  <a:lnTo>
                    <a:pt x="17360" y="109524"/>
                  </a:lnTo>
                  <a:lnTo>
                    <a:pt x="30480" y="123545"/>
                  </a:lnTo>
                  <a:lnTo>
                    <a:pt x="38188" y="117449"/>
                  </a:lnTo>
                  <a:lnTo>
                    <a:pt x="31826" y="110832"/>
                  </a:lnTo>
                  <a:lnTo>
                    <a:pt x="26492" y="104495"/>
                  </a:lnTo>
                  <a:lnTo>
                    <a:pt x="12496" y="68821"/>
                  </a:lnTo>
                  <a:lnTo>
                    <a:pt x="12192" y="61061"/>
                  </a:lnTo>
                  <a:lnTo>
                    <a:pt x="13881" y="46431"/>
                  </a:lnTo>
                  <a:lnTo>
                    <a:pt x="18872" y="32397"/>
                  </a:lnTo>
                  <a:lnTo>
                    <a:pt x="27025" y="18961"/>
                  </a:lnTo>
                  <a:lnTo>
                    <a:pt x="38188" y="6096"/>
                  </a:lnTo>
                  <a:close/>
                </a:path>
                <a:path extrusionOk="0" h="123825" w="191135">
                  <a:moveTo>
                    <a:pt x="119062" y="15151"/>
                  </a:moveTo>
                  <a:lnTo>
                    <a:pt x="112966" y="12103"/>
                  </a:lnTo>
                  <a:lnTo>
                    <a:pt x="109918" y="12103"/>
                  </a:lnTo>
                  <a:lnTo>
                    <a:pt x="106870" y="10579"/>
                  </a:lnTo>
                  <a:lnTo>
                    <a:pt x="93052" y="10579"/>
                  </a:lnTo>
                  <a:lnTo>
                    <a:pt x="86956" y="12103"/>
                  </a:lnTo>
                  <a:lnTo>
                    <a:pt x="77812" y="15151"/>
                  </a:lnTo>
                  <a:lnTo>
                    <a:pt x="73240" y="18199"/>
                  </a:lnTo>
                  <a:lnTo>
                    <a:pt x="70192" y="22872"/>
                  </a:lnTo>
                  <a:lnTo>
                    <a:pt x="67144" y="25920"/>
                  </a:lnTo>
                  <a:lnTo>
                    <a:pt x="64096" y="30492"/>
                  </a:lnTo>
                  <a:lnTo>
                    <a:pt x="61048" y="42684"/>
                  </a:lnTo>
                  <a:lnTo>
                    <a:pt x="61048" y="54876"/>
                  </a:lnTo>
                  <a:lnTo>
                    <a:pt x="75349" y="91757"/>
                  </a:lnTo>
                  <a:lnTo>
                    <a:pt x="97726" y="97548"/>
                  </a:lnTo>
                  <a:lnTo>
                    <a:pt x="105346" y="97548"/>
                  </a:lnTo>
                  <a:lnTo>
                    <a:pt x="112966" y="96024"/>
                  </a:lnTo>
                  <a:lnTo>
                    <a:pt x="119062" y="92976"/>
                  </a:lnTo>
                  <a:lnTo>
                    <a:pt x="119062" y="82308"/>
                  </a:lnTo>
                  <a:lnTo>
                    <a:pt x="112966" y="85356"/>
                  </a:lnTo>
                  <a:lnTo>
                    <a:pt x="109918" y="85356"/>
                  </a:lnTo>
                  <a:lnTo>
                    <a:pt x="106870" y="86880"/>
                  </a:lnTo>
                  <a:lnTo>
                    <a:pt x="90004" y="86880"/>
                  </a:lnTo>
                  <a:lnTo>
                    <a:pt x="73240" y="53352"/>
                  </a:lnTo>
                  <a:lnTo>
                    <a:pt x="73240" y="44208"/>
                  </a:lnTo>
                  <a:lnTo>
                    <a:pt x="74764" y="39636"/>
                  </a:lnTo>
                  <a:lnTo>
                    <a:pt x="76288" y="36588"/>
                  </a:lnTo>
                  <a:lnTo>
                    <a:pt x="77812" y="32016"/>
                  </a:lnTo>
                  <a:lnTo>
                    <a:pt x="79336" y="28968"/>
                  </a:lnTo>
                  <a:lnTo>
                    <a:pt x="82384" y="27444"/>
                  </a:lnTo>
                  <a:lnTo>
                    <a:pt x="85432" y="24396"/>
                  </a:lnTo>
                  <a:lnTo>
                    <a:pt x="91528" y="21348"/>
                  </a:lnTo>
                  <a:lnTo>
                    <a:pt x="106870" y="21348"/>
                  </a:lnTo>
                  <a:lnTo>
                    <a:pt x="109918" y="22872"/>
                  </a:lnTo>
                  <a:lnTo>
                    <a:pt x="112966" y="22872"/>
                  </a:lnTo>
                  <a:lnTo>
                    <a:pt x="119062" y="25920"/>
                  </a:lnTo>
                  <a:lnTo>
                    <a:pt x="119062" y="15151"/>
                  </a:lnTo>
                  <a:close/>
                </a:path>
                <a:path extrusionOk="0" h="123825" w="191135">
                  <a:moveTo>
                    <a:pt x="190881" y="87287"/>
                  </a:moveTo>
                  <a:lnTo>
                    <a:pt x="172593" y="87287"/>
                  </a:lnTo>
                  <a:lnTo>
                    <a:pt x="172593" y="13627"/>
                  </a:lnTo>
                  <a:lnTo>
                    <a:pt x="172593" y="4737"/>
                  </a:lnTo>
                  <a:lnTo>
                    <a:pt x="140487" y="4737"/>
                  </a:lnTo>
                  <a:lnTo>
                    <a:pt x="140487" y="13627"/>
                  </a:lnTo>
                  <a:lnTo>
                    <a:pt x="160299" y="13627"/>
                  </a:lnTo>
                  <a:lnTo>
                    <a:pt x="160299" y="87287"/>
                  </a:lnTo>
                  <a:lnTo>
                    <a:pt x="138963" y="87287"/>
                  </a:lnTo>
                  <a:lnTo>
                    <a:pt x="138963" y="96177"/>
                  </a:lnTo>
                  <a:lnTo>
                    <a:pt x="190881" y="96177"/>
                  </a:lnTo>
                  <a:lnTo>
                    <a:pt x="190881" y="8728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27" name="Google Shape;927;p22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1888045" y="5035010"/>
              <a:ext cx="497586" cy="9305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28" name="Google Shape;928;p22"/>
            <p:cNvSpPr/>
            <p:nvPr/>
          </p:nvSpPr>
          <p:spPr>
            <a:xfrm>
              <a:off x="2407062" y="5030438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634"/>
                  </a:moveTo>
                  <a:lnTo>
                    <a:pt x="0" y="117538"/>
                  </a:lnTo>
                  <a:lnTo>
                    <a:pt x="6310" y="110903"/>
                  </a:lnTo>
                  <a:lnTo>
                    <a:pt x="11620" y="104536"/>
                  </a:lnTo>
                  <a:lnTo>
                    <a:pt x="25907" y="62579"/>
                  </a:lnTo>
                  <a:lnTo>
                    <a:pt x="24217" y="47123"/>
                  </a:lnTo>
                  <a:lnTo>
                    <a:pt x="19240" y="32658"/>
                  </a:lnTo>
                  <a:lnTo>
                    <a:pt x="11120" y="19033"/>
                  </a:lnTo>
                  <a:lnTo>
                    <a:pt x="0" y="6096"/>
                  </a:lnTo>
                  <a:lnTo>
                    <a:pt x="7619" y="0"/>
                  </a:lnTo>
                  <a:lnTo>
                    <a:pt x="20502" y="14040"/>
                  </a:lnTo>
                  <a:lnTo>
                    <a:pt x="29527" y="28813"/>
                  </a:lnTo>
                  <a:lnTo>
                    <a:pt x="34837" y="44443"/>
                  </a:lnTo>
                  <a:lnTo>
                    <a:pt x="36575" y="61055"/>
                  </a:lnTo>
                  <a:lnTo>
                    <a:pt x="36575" y="71723"/>
                  </a:lnTo>
                  <a:lnTo>
                    <a:pt x="35051" y="76295"/>
                  </a:lnTo>
                  <a:lnTo>
                    <a:pt x="35051" y="80867"/>
                  </a:lnTo>
                  <a:lnTo>
                    <a:pt x="33527" y="86963"/>
                  </a:lnTo>
                  <a:lnTo>
                    <a:pt x="30479" y="91535"/>
                  </a:lnTo>
                  <a:lnTo>
                    <a:pt x="28955" y="97631"/>
                  </a:lnTo>
                  <a:lnTo>
                    <a:pt x="25907" y="102203"/>
                  </a:lnTo>
                  <a:lnTo>
                    <a:pt x="21335" y="108394"/>
                  </a:lnTo>
                  <a:lnTo>
                    <a:pt x="16763" y="112966"/>
                  </a:lnTo>
                  <a:lnTo>
                    <a:pt x="12191" y="119062"/>
                  </a:lnTo>
                  <a:lnTo>
                    <a:pt x="6095" y="12363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929" name="Google Shape;929;p22"/>
          <p:cNvPicPr preferRelativeResize="0"/>
          <p:nvPr/>
        </p:nvPicPr>
        <p:blipFill rotWithShape="1">
          <a:blip r:embed="rId110">
            <a:alphaModFix/>
          </a:blip>
          <a:srcRect b="0" l="0" r="0" t="0"/>
          <a:stretch/>
        </p:blipFill>
        <p:spPr>
          <a:xfrm>
            <a:off x="2538317" y="5041106"/>
            <a:ext cx="138874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0" name="Google Shape;930;p22"/>
          <p:cNvGrpSpPr/>
          <p:nvPr/>
        </p:nvGrpSpPr>
        <p:grpSpPr>
          <a:xfrm>
            <a:off x="2768822" y="5035010"/>
            <a:ext cx="1086706" cy="93059"/>
            <a:chOff x="2768822" y="5035010"/>
            <a:chExt cx="1086706" cy="93059"/>
          </a:xfrm>
        </p:grpSpPr>
        <p:pic>
          <p:nvPicPr>
            <p:cNvPr id="931" name="Google Shape;931;p22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2768822" y="5035010"/>
              <a:ext cx="567785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2" name="Google Shape;932;p22"/>
            <p:cNvSpPr/>
            <p:nvPr/>
          </p:nvSpPr>
          <p:spPr>
            <a:xfrm>
              <a:off x="3356406" y="5035270"/>
              <a:ext cx="52069" cy="91440"/>
            </a:xfrm>
            <a:custGeom>
              <a:rect b="b" l="l" r="r" t="t"/>
              <a:pathLst>
                <a:path extrusionOk="0" h="91439" w="52070">
                  <a:moveTo>
                    <a:pt x="51917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33" name="Google Shape;933;p22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3429666" y="5035010"/>
              <a:ext cx="425862" cy="930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4" name="Google Shape;934;p22"/>
          <p:cNvGrpSpPr/>
          <p:nvPr/>
        </p:nvGrpSpPr>
        <p:grpSpPr>
          <a:xfrm>
            <a:off x="3947064" y="5041106"/>
            <a:ext cx="276320" cy="86963"/>
            <a:chOff x="3947064" y="5041106"/>
            <a:chExt cx="276320" cy="86963"/>
          </a:xfrm>
        </p:grpSpPr>
        <p:sp>
          <p:nvSpPr>
            <p:cNvPr id="935" name="Google Shape;935;p22"/>
            <p:cNvSpPr/>
            <p:nvPr/>
          </p:nvSpPr>
          <p:spPr>
            <a:xfrm>
              <a:off x="3947064" y="5042630"/>
              <a:ext cx="47625" cy="84455"/>
            </a:xfrm>
            <a:custGeom>
              <a:rect b="b" l="l" r="r" t="t"/>
              <a:pathLst>
                <a:path extrusionOk="0" h="84454" w="47625">
                  <a:moveTo>
                    <a:pt x="10763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239"/>
                  </a:lnTo>
                  <a:lnTo>
                    <a:pt x="10763" y="9239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36" name="Google Shape;936;p22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4017359" y="5041106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37" name="Google Shape;937;p22"/>
          <p:cNvGrpSpPr/>
          <p:nvPr/>
        </p:nvGrpSpPr>
        <p:grpSpPr>
          <a:xfrm>
            <a:off x="4310348" y="5035010"/>
            <a:ext cx="491489" cy="93059"/>
            <a:chOff x="4310348" y="5035010"/>
            <a:chExt cx="491489" cy="93059"/>
          </a:xfrm>
        </p:grpSpPr>
        <p:pic>
          <p:nvPicPr>
            <p:cNvPr id="938" name="Google Shape;938;p22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4310348" y="5035010"/>
              <a:ext cx="198501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9" name="Google Shape;939;p22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4531709" y="5035010"/>
              <a:ext cx="270128" cy="930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0" name="Google Shape;940;p22"/>
          <p:cNvGrpSpPr/>
          <p:nvPr/>
        </p:nvGrpSpPr>
        <p:grpSpPr>
          <a:xfrm>
            <a:off x="705135" y="5222747"/>
            <a:ext cx="352615" cy="85725"/>
            <a:chOff x="705135" y="5222747"/>
            <a:chExt cx="352615" cy="85725"/>
          </a:xfrm>
        </p:grpSpPr>
        <p:pic>
          <p:nvPicPr>
            <p:cNvPr id="941" name="Google Shape;941;p22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705135" y="5222747"/>
              <a:ext cx="13744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2" name="Google Shape;942;p22"/>
            <p:cNvSpPr/>
            <p:nvPr/>
          </p:nvSpPr>
          <p:spPr>
            <a:xfrm>
              <a:off x="862393" y="5222747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48863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1" y="10668"/>
                  </a:lnTo>
                  <a:lnTo>
                    <a:pt x="12191" y="36576"/>
                  </a:lnTo>
                  <a:lnTo>
                    <a:pt x="47339" y="36576"/>
                  </a:lnTo>
                  <a:lnTo>
                    <a:pt x="47339" y="45720"/>
                  </a:lnTo>
                  <a:lnTo>
                    <a:pt x="12191" y="45720"/>
                  </a:lnTo>
                  <a:lnTo>
                    <a:pt x="12191" y="76295"/>
                  </a:lnTo>
                  <a:lnTo>
                    <a:pt x="48863" y="76295"/>
                  </a:lnTo>
                  <a:lnTo>
                    <a:pt x="48863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43" name="Google Shape;943;p22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934116" y="5222747"/>
              <a:ext cx="123634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44" name="Google Shape;944;p22"/>
          <p:cNvGrpSpPr/>
          <p:nvPr/>
        </p:nvGrpSpPr>
        <p:grpSpPr>
          <a:xfrm>
            <a:off x="1149286" y="5215127"/>
            <a:ext cx="848677" cy="116332"/>
            <a:chOff x="1149286" y="5215127"/>
            <a:chExt cx="848677" cy="116332"/>
          </a:xfrm>
        </p:grpSpPr>
        <p:sp>
          <p:nvSpPr>
            <p:cNvPr id="945" name="Google Shape;945;p22"/>
            <p:cNvSpPr/>
            <p:nvPr/>
          </p:nvSpPr>
          <p:spPr>
            <a:xfrm>
              <a:off x="1149286" y="5216918"/>
              <a:ext cx="131445" cy="93345"/>
            </a:xfrm>
            <a:custGeom>
              <a:rect b="b" l="l" r="r" t="t"/>
              <a:pathLst>
                <a:path extrusionOk="0" h="93345" w="131444">
                  <a:moveTo>
                    <a:pt x="58000" y="8877"/>
                  </a:moveTo>
                  <a:lnTo>
                    <a:pt x="54952" y="7353"/>
                  </a:lnTo>
                  <a:lnTo>
                    <a:pt x="51904" y="7353"/>
                  </a:lnTo>
                  <a:lnTo>
                    <a:pt x="48856" y="5829"/>
                  </a:lnTo>
                  <a:lnTo>
                    <a:pt x="27520" y="5829"/>
                  </a:lnTo>
                  <a:lnTo>
                    <a:pt x="22948" y="8877"/>
                  </a:lnTo>
                  <a:lnTo>
                    <a:pt x="16852" y="10401"/>
                  </a:lnTo>
                  <a:lnTo>
                    <a:pt x="13804" y="13449"/>
                  </a:lnTo>
                  <a:lnTo>
                    <a:pt x="10756" y="18021"/>
                  </a:lnTo>
                  <a:lnTo>
                    <a:pt x="6184" y="21069"/>
                  </a:lnTo>
                  <a:lnTo>
                    <a:pt x="4660" y="25641"/>
                  </a:lnTo>
                  <a:lnTo>
                    <a:pt x="3136" y="31737"/>
                  </a:lnTo>
                  <a:lnTo>
                    <a:pt x="0" y="36309"/>
                  </a:lnTo>
                  <a:lnTo>
                    <a:pt x="0" y="50025"/>
                  </a:lnTo>
                  <a:lnTo>
                    <a:pt x="584" y="59753"/>
                  </a:lnTo>
                  <a:lnTo>
                    <a:pt x="28740" y="92202"/>
                  </a:lnTo>
                  <a:lnTo>
                    <a:pt x="36664" y="92798"/>
                  </a:lnTo>
                  <a:lnTo>
                    <a:pt x="44284" y="92798"/>
                  </a:lnTo>
                  <a:lnTo>
                    <a:pt x="51904" y="91274"/>
                  </a:lnTo>
                  <a:lnTo>
                    <a:pt x="58000" y="88226"/>
                  </a:lnTo>
                  <a:lnTo>
                    <a:pt x="58000" y="77457"/>
                  </a:lnTo>
                  <a:lnTo>
                    <a:pt x="51904" y="80606"/>
                  </a:lnTo>
                  <a:lnTo>
                    <a:pt x="48856" y="80606"/>
                  </a:lnTo>
                  <a:lnTo>
                    <a:pt x="45808" y="82130"/>
                  </a:lnTo>
                  <a:lnTo>
                    <a:pt x="30568" y="82130"/>
                  </a:lnTo>
                  <a:lnTo>
                    <a:pt x="12280" y="48501"/>
                  </a:lnTo>
                  <a:lnTo>
                    <a:pt x="12280" y="39357"/>
                  </a:lnTo>
                  <a:lnTo>
                    <a:pt x="15328" y="30213"/>
                  </a:lnTo>
                  <a:lnTo>
                    <a:pt x="16852" y="27165"/>
                  </a:lnTo>
                  <a:lnTo>
                    <a:pt x="19900" y="24117"/>
                  </a:lnTo>
                  <a:lnTo>
                    <a:pt x="21424" y="21069"/>
                  </a:lnTo>
                  <a:lnTo>
                    <a:pt x="30568" y="16497"/>
                  </a:lnTo>
                  <a:lnTo>
                    <a:pt x="35140" y="14973"/>
                  </a:lnTo>
                  <a:lnTo>
                    <a:pt x="42760" y="14973"/>
                  </a:lnTo>
                  <a:lnTo>
                    <a:pt x="45808" y="16497"/>
                  </a:lnTo>
                  <a:lnTo>
                    <a:pt x="48856" y="16497"/>
                  </a:lnTo>
                  <a:lnTo>
                    <a:pt x="58000" y="21069"/>
                  </a:lnTo>
                  <a:lnTo>
                    <a:pt x="58000" y="8877"/>
                  </a:lnTo>
                  <a:close/>
                </a:path>
                <a:path extrusionOk="0" h="93345" w="131444">
                  <a:moveTo>
                    <a:pt x="131343" y="82550"/>
                  </a:moveTo>
                  <a:lnTo>
                    <a:pt x="111442" y="82550"/>
                  </a:lnTo>
                  <a:lnTo>
                    <a:pt x="111442" y="8890"/>
                  </a:lnTo>
                  <a:lnTo>
                    <a:pt x="111442" y="0"/>
                  </a:lnTo>
                  <a:lnTo>
                    <a:pt x="80962" y="0"/>
                  </a:lnTo>
                  <a:lnTo>
                    <a:pt x="80962" y="8890"/>
                  </a:lnTo>
                  <a:lnTo>
                    <a:pt x="99250" y="8890"/>
                  </a:lnTo>
                  <a:lnTo>
                    <a:pt x="99250" y="82550"/>
                  </a:lnTo>
                  <a:lnTo>
                    <a:pt x="77914" y="82550"/>
                  </a:lnTo>
                  <a:lnTo>
                    <a:pt x="77914" y="91440"/>
                  </a:lnTo>
                  <a:lnTo>
                    <a:pt x="131343" y="91440"/>
                  </a:lnTo>
                  <a:lnTo>
                    <a:pt x="131343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46" name="Google Shape;946;p22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1300448" y="5215127"/>
              <a:ext cx="348043" cy="94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7" name="Google Shape;947;p22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1668303" y="5222747"/>
              <a:ext cx="279272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8" name="Google Shape;948;p22"/>
            <p:cNvSpPr/>
            <p:nvPr/>
          </p:nvSpPr>
          <p:spPr>
            <a:xfrm>
              <a:off x="1967483" y="5242559"/>
              <a:ext cx="30480" cy="88900"/>
            </a:xfrm>
            <a:custGeom>
              <a:rect b="b" l="l" r="r" t="t"/>
              <a:pathLst>
                <a:path extrusionOk="0" h="88900" w="30480">
                  <a:moveTo>
                    <a:pt x="22860" y="45720"/>
                  </a:moveTo>
                  <a:lnTo>
                    <a:pt x="16764" y="45720"/>
                  </a:lnTo>
                  <a:lnTo>
                    <a:pt x="18288" y="44196"/>
                  </a:lnTo>
                  <a:lnTo>
                    <a:pt x="21336" y="44196"/>
                  </a:lnTo>
                  <a:lnTo>
                    <a:pt x="22860" y="45720"/>
                  </a:lnTo>
                  <a:close/>
                </a:path>
                <a:path extrusionOk="0" h="88900" w="30480">
                  <a:moveTo>
                    <a:pt x="4572" y="88487"/>
                  </a:moveTo>
                  <a:lnTo>
                    <a:pt x="0" y="88487"/>
                  </a:lnTo>
                  <a:lnTo>
                    <a:pt x="0" y="79343"/>
                  </a:lnTo>
                  <a:lnTo>
                    <a:pt x="6096" y="79343"/>
                  </a:lnTo>
                  <a:lnTo>
                    <a:pt x="7620" y="77819"/>
                  </a:lnTo>
                  <a:lnTo>
                    <a:pt x="10668" y="77819"/>
                  </a:lnTo>
                  <a:lnTo>
                    <a:pt x="12192" y="76295"/>
                  </a:lnTo>
                  <a:lnTo>
                    <a:pt x="13716" y="76295"/>
                  </a:lnTo>
                  <a:lnTo>
                    <a:pt x="13716" y="74771"/>
                  </a:lnTo>
                  <a:lnTo>
                    <a:pt x="16764" y="71723"/>
                  </a:lnTo>
                  <a:lnTo>
                    <a:pt x="16764" y="65627"/>
                  </a:lnTo>
                  <a:lnTo>
                    <a:pt x="15240" y="64103"/>
                  </a:lnTo>
                  <a:lnTo>
                    <a:pt x="15240" y="61055"/>
                  </a:lnTo>
                  <a:lnTo>
                    <a:pt x="13716" y="61055"/>
                  </a:lnTo>
                  <a:lnTo>
                    <a:pt x="13716" y="59531"/>
                  </a:lnTo>
                  <a:lnTo>
                    <a:pt x="12192" y="59531"/>
                  </a:lnTo>
                  <a:lnTo>
                    <a:pt x="12192" y="58007"/>
                  </a:lnTo>
                  <a:lnTo>
                    <a:pt x="10668" y="56483"/>
                  </a:lnTo>
                  <a:lnTo>
                    <a:pt x="10668" y="50292"/>
                  </a:lnTo>
                  <a:lnTo>
                    <a:pt x="12192" y="48768"/>
                  </a:lnTo>
                  <a:lnTo>
                    <a:pt x="12192" y="47244"/>
                  </a:lnTo>
                  <a:lnTo>
                    <a:pt x="13716" y="47244"/>
                  </a:lnTo>
                  <a:lnTo>
                    <a:pt x="13716" y="45720"/>
                  </a:lnTo>
                  <a:lnTo>
                    <a:pt x="25908" y="45720"/>
                  </a:lnTo>
                  <a:lnTo>
                    <a:pt x="25908" y="47244"/>
                  </a:lnTo>
                  <a:lnTo>
                    <a:pt x="28956" y="50292"/>
                  </a:lnTo>
                  <a:lnTo>
                    <a:pt x="28956" y="51816"/>
                  </a:lnTo>
                  <a:lnTo>
                    <a:pt x="30480" y="53340"/>
                  </a:lnTo>
                  <a:lnTo>
                    <a:pt x="30480" y="67151"/>
                  </a:lnTo>
                  <a:lnTo>
                    <a:pt x="28956" y="70199"/>
                  </a:lnTo>
                  <a:lnTo>
                    <a:pt x="27432" y="74771"/>
                  </a:lnTo>
                  <a:lnTo>
                    <a:pt x="25908" y="77819"/>
                  </a:lnTo>
                  <a:lnTo>
                    <a:pt x="22860" y="79343"/>
                  </a:lnTo>
                  <a:lnTo>
                    <a:pt x="21336" y="82391"/>
                  </a:lnTo>
                  <a:lnTo>
                    <a:pt x="16764" y="83915"/>
                  </a:lnTo>
                  <a:lnTo>
                    <a:pt x="13716" y="85439"/>
                  </a:lnTo>
                  <a:lnTo>
                    <a:pt x="4572" y="88487"/>
                  </a:lnTo>
                  <a:close/>
                </a:path>
                <a:path extrusionOk="0" h="88900" w="30480">
                  <a:moveTo>
                    <a:pt x="24384" y="18288"/>
                  </a:moveTo>
                  <a:lnTo>
                    <a:pt x="15240" y="18288"/>
                  </a:lnTo>
                  <a:lnTo>
                    <a:pt x="10668" y="13716"/>
                  </a:lnTo>
                  <a:lnTo>
                    <a:pt x="10668" y="4572"/>
                  </a:lnTo>
                  <a:lnTo>
                    <a:pt x="15240" y="0"/>
                  </a:lnTo>
                  <a:lnTo>
                    <a:pt x="24384" y="0"/>
                  </a:lnTo>
                  <a:lnTo>
                    <a:pt x="25908" y="1524"/>
                  </a:lnTo>
                  <a:lnTo>
                    <a:pt x="27432" y="1524"/>
                  </a:lnTo>
                  <a:lnTo>
                    <a:pt x="27432" y="3048"/>
                  </a:lnTo>
                  <a:lnTo>
                    <a:pt x="28956" y="4572"/>
                  </a:lnTo>
                  <a:lnTo>
                    <a:pt x="28956" y="6096"/>
                  </a:lnTo>
                  <a:lnTo>
                    <a:pt x="30480" y="6096"/>
                  </a:lnTo>
                  <a:lnTo>
                    <a:pt x="30480" y="12192"/>
                  </a:lnTo>
                  <a:lnTo>
                    <a:pt x="27432" y="15240"/>
                  </a:lnTo>
                  <a:lnTo>
                    <a:pt x="27432" y="16764"/>
                  </a:lnTo>
                  <a:lnTo>
                    <a:pt x="25908" y="16764"/>
                  </a:lnTo>
                  <a:lnTo>
                    <a:pt x="24384" y="18288"/>
                  </a:lnTo>
                  <a:close/>
                </a:path>
                <a:path extrusionOk="0" h="88900" w="30480">
                  <a:moveTo>
                    <a:pt x="21336" y="19812"/>
                  </a:moveTo>
                  <a:lnTo>
                    <a:pt x="18288" y="19812"/>
                  </a:lnTo>
                  <a:lnTo>
                    <a:pt x="16764" y="18288"/>
                  </a:lnTo>
                  <a:lnTo>
                    <a:pt x="22860" y="18288"/>
                  </a:lnTo>
                  <a:lnTo>
                    <a:pt x="21336" y="1981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949" name="Google Shape;949;p22"/>
          <p:cNvPicPr preferRelativeResize="0"/>
          <p:nvPr/>
        </p:nvPicPr>
        <p:blipFill rotWithShape="1">
          <a:blip r:embed="rId120">
            <a:alphaModFix/>
          </a:blip>
          <a:srcRect b="0" l="0" r="0" t="0"/>
          <a:stretch/>
        </p:blipFill>
        <p:spPr>
          <a:xfrm>
            <a:off x="672083" y="5617464"/>
            <a:ext cx="2587735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50" name="Google Shape;950;p22"/>
          <p:cNvGrpSpPr/>
          <p:nvPr/>
        </p:nvGrpSpPr>
        <p:grpSpPr>
          <a:xfrm>
            <a:off x="3338131" y="5617844"/>
            <a:ext cx="566261" cy="122111"/>
            <a:chOff x="3338131" y="5617844"/>
            <a:chExt cx="566261" cy="122111"/>
          </a:xfrm>
        </p:grpSpPr>
        <p:pic>
          <p:nvPicPr>
            <p:cNvPr id="951" name="Google Shape;951;p22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3338131" y="565451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2" name="Google Shape;952;p22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3435762" y="5617844"/>
              <a:ext cx="65627" cy="12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3" name="Google Shape;953;p22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3533489" y="5654515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4" name="Google Shape;954;p22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3672363" y="5654516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5" name="Google Shape;955;p22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3767042" y="5654515"/>
              <a:ext cx="137350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6" name="Google Shape;956;p22"/>
          <p:cNvGrpSpPr/>
          <p:nvPr/>
        </p:nvGrpSpPr>
        <p:grpSpPr>
          <a:xfrm>
            <a:off x="3971544" y="5619463"/>
            <a:ext cx="164877" cy="120492"/>
            <a:chOff x="3971544" y="5619463"/>
            <a:chExt cx="164877" cy="120492"/>
          </a:xfrm>
        </p:grpSpPr>
        <p:pic>
          <p:nvPicPr>
            <p:cNvPr id="957" name="Google Shape;957;p22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3971544" y="5619463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8" name="Google Shape;958;p22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4070699" y="5654516"/>
              <a:ext cx="65722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59" name="Google Shape;959;p22"/>
          <p:cNvGrpSpPr/>
          <p:nvPr/>
        </p:nvGrpSpPr>
        <p:grpSpPr>
          <a:xfrm>
            <a:off x="4212716" y="5619369"/>
            <a:ext cx="581786" cy="148018"/>
            <a:chOff x="4212716" y="5619369"/>
            <a:chExt cx="581786" cy="148018"/>
          </a:xfrm>
        </p:grpSpPr>
        <p:pic>
          <p:nvPicPr>
            <p:cNvPr id="960" name="Google Shape;960;p22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4212716" y="5654516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1" name="Google Shape;961;p22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4305776" y="5654516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22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4394358" y="5619464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3" name="Google Shape;963;p22"/>
            <p:cNvSpPr/>
            <p:nvPr/>
          </p:nvSpPr>
          <p:spPr>
            <a:xfrm>
              <a:off x="4499597" y="5626988"/>
              <a:ext cx="15240" cy="110489"/>
            </a:xfrm>
            <a:custGeom>
              <a:rect b="b" l="l" r="r" t="t"/>
              <a:pathLst>
                <a:path extrusionOk="0" h="110489" w="15239">
                  <a:moveTo>
                    <a:pt x="15240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57"/>
                  </a:lnTo>
                  <a:close/>
                </a:path>
                <a:path extrusionOk="0" h="110489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64" name="Google Shape;964;p22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4540853" y="5619369"/>
              <a:ext cx="7324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5" name="Google Shape;965;p22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4640103" y="5654516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6" name="Google Shape;966;p22"/>
            <p:cNvSpPr/>
            <p:nvPr/>
          </p:nvSpPr>
          <p:spPr>
            <a:xfrm>
              <a:off x="4739258" y="5654516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6576" y="70199"/>
                  </a:lnTo>
                  <a:lnTo>
                    <a:pt x="39719" y="68675"/>
                  </a:lnTo>
                  <a:lnTo>
                    <a:pt x="39719" y="56483"/>
                  </a:lnTo>
                  <a:lnTo>
                    <a:pt x="36576" y="53435"/>
                  </a:lnTo>
                  <a:lnTo>
                    <a:pt x="28956" y="48863"/>
                  </a:lnTo>
                  <a:lnTo>
                    <a:pt x="19812" y="45815"/>
                  </a:lnTo>
                  <a:lnTo>
                    <a:pt x="11811" y="41814"/>
                  </a:lnTo>
                  <a:lnTo>
                    <a:pt x="6096" y="36671"/>
                  </a:lnTo>
                  <a:lnTo>
                    <a:pt x="2666" y="30384"/>
                  </a:lnTo>
                  <a:lnTo>
                    <a:pt x="1524" y="22955"/>
                  </a:lnTo>
                  <a:lnTo>
                    <a:pt x="1524" y="15335"/>
                  </a:lnTo>
                  <a:lnTo>
                    <a:pt x="3048" y="10668"/>
                  </a:lnTo>
                  <a:lnTo>
                    <a:pt x="9144" y="6096"/>
                  </a:lnTo>
                  <a:lnTo>
                    <a:pt x="13716" y="3048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719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335"/>
                  </a:lnTo>
                  <a:lnTo>
                    <a:pt x="41243" y="12287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21336" y="12287"/>
                  </a:lnTo>
                  <a:lnTo>
                    <a:pt x="19812" y="13811"/>
                  </a:lnTo>
                  <a:lnTo>
                    <a:pt x="16764" y="15335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3528" y="35147"/>
                  </a:lnTo>
                  <a:lnTo>
                    <a:pt x="41243" y="39719"/>
                  </a:lnTo>
                  <a:lnTo>
                    <a:pt x="47339" y="42767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967" name="Google Shape;967;p22"/>
          <p:cNvGrpSpPr/>
          <p:nvPr/>
        </p:nvGrpSpPr>
        <p:grpSpPr>
          <a:xfrm>
            <a:off x="4862893" y="5618988"/>
            <a:ext cx="547305" cy="121253"/>
            <a:chOff x="4862893" y="5618988"/>
            <a:chExt cx="547305" cy="121253"/>
          </a:xfrm>
        </p:grpSpPr>
        <p:pic>
          <p:nvPicPr>
            <p:cNvPr id="968" name="Google Shape;968;p22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4862893" y="5640800"/>
              <a:ext cx="291655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9" name="Google Shape;969;p22"/>
            <p:cNvSpPr/>
            <p:nvPr/>
          </p:nvSpPr>
          <p:spPr>
            <a:xfrm>
              <a:off x="5175503" y="5618988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70" name="Google Shape;970;p22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5217032" y="5654516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1" name="Google Shape;971;p22"/>
            <p:cNvSpPr/>
            <p:nvPr/>
          </p:nvSpPr>
          <p:spPr>
            <a:xfrm>
              <a:off x="5308568" y="5654516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383" y="85439"/>
                  </a:lnTo>
                  <a:lnTo>
                    <a:pt x="9239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6889" y="70032"/>
                  </a:lnTo>
                  <a:lnTo>
                    <a:pt x="13608" y="71913"/>
                  </a:lnTo>
                  <a:lnTo>
                    <a:pt x="20024" y="72937"/>
                  </a:lnTo>
                  <a:lnTo>
                    <a:pt x="26003" y="73247"/>
                  </a:lnTo>
                  <a:lnTo>
                    <a:pt x="33623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3435"/>
                  </a:lnTo>
                  <a:lnTo>
                    <a:pt x="29051" y="48768"/>
                  </a:lnTo>
                  <a:lnTo>
                    <a:pt x="19907" y="45720"/>
                  </a:lnTo>
                  <a:lnTo>
                    <a:pt x="11613" y="41719"/>
                  </a:lnTo>
                  <a:lnTo>
                    <a:pt x="5345" y="36576"/>
                  </a:lnTo>
                  <a:lnTo>
                    <a:pt x="1382" y="30289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8195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8383" y="13716"/>
                  </a:lnTo>
                  <a:lnTo>
                    <a:pt x="16859" y="15240"/>
                  </a:lnTo>
                  <a:lnTo>
                    <a:pt x="15335" y="18288"/>
                  </a:lnTo>
                  <a:lnTo>
                    <a:pt x="15335" y="25908"/>
                  </a:lnTo>
                  <a:lnTo>
                    <a:pt x="18383" y="30480"/>
                  </a:lnTo>
                  <a:lnTo>
                    <a:pt x="26003" y="33528"/>
                  </a:lnTo>
                  <a:lnTo>
                    <a:pt x="32099" y="35052"/>
                  </a:lnTo>
                  <a:lnTo>
                    <a:pt x="41243" y="39624"/>
                  </a:lnTo>
                  <a:lnTo>
                    <a:pt x="50387" y="45720"/>
                  </a:lnTo>
                  <a:lnTo>
                    <a:pt x="53435" y="50292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72" name="Google Shape;972;p22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5393435" y="5654039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3" name="Google Shape;973;p22"/>
          <p:cNvGrpSpPr/>
          <p:nvPr/>
        </p:nvGrpSpPr>
        <p:grpSpPr>
          <a:xfrm>
            <a:off x="709701" y="6089332"/>
            <a:ext cx="427393" cy="88912"/>
            <a:chOff x="709701" y="6089332"/>
            <a:chExt cx="427393" cy="88912"/>
          </a:xfrm>
        </p:grpSpPr>
        <p:sp>
          <p:nvSpPr>
            <p:cNvPr id="974" name="Google Shape;974;p22"/>
            <p:cNvSpPr/>
            <p:nvPr/>
          </p:nvSpPr>
          <p:spPr>
            <a:xfrm>
              <a:off x="709701" y="6089344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8000"/>
                  </a:moveTo>
                  <a:lnTo>
                    <a:pt x="54952" y="51904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5996" y="48768"/>
                  </a:lnTo>
                  <a:lnTo>
                    <a:pt x="29044" y="48768"/>
                  </a:lnTo>
                  <a:lnTo>
                    <a:pt x="35140" y="51904"/>
                  </a:lnTo>
                  <a:lnTo>
                    <a:pt x="36664" y="53428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1236" y="74764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5328" y="77812"/>
                  </a:lnTo>
                  <a:lnTo>
                    <a:pt x="10756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4572" y="85432"/>
                  </a:lnTo>
                  <a:lnTo>
                    <a:pt x="7708" y="86956"/>
                  </a:lnTo>
                  <a:lnTo>
                    <a:pt x="15328" y="86956"/>
                  </a:lnTo>
                  <a:lnTo>
                    <a:pt x="16852" y="88480"/>
                  </a:lnTo>
                  <a:lnTo>
                    <a:pt x="29044" y="88480"/>
                  </a:lnTo>
                  <a:lnTo>
                    <a:pt x="33616" y="86956"/>
                  </a:lnTo>
                  <a:lnTo>
                    <a:pt x="38188" y="86956"/>
                  </a:lnTo>
                  <a:lnTo>
                    <a:pt x="42760" y="85432"/>
                  </a:lnTo>
                  <a:lnTo>
                    <a:pt x="48856" y="82384"/>
                  </a:lnTo>
                  <a:lnTo>
                    <a:pt x="53428" y="77812"/>
                  </a:lnTo>
                  <a:lnTo>
                    <a:pt x="56476" y="71716"/>
                  </a:lnTo>
                  <a:lnTo>
                    <a:pt x="58000" y="67144"/>
                  </a:lnTo>
                  <a:lnTo>
                    <a:pt x="58000" y="64096"/>
                  </a:lnTo>
                  <a:lnTo>
                    <a:pt x="58000" y="58000"/>
                  </a:lnTo>
                  <a:close/>
                </a:path>
                <a:path extrusionOk="0" h="88900" w="205105">
                  <a:moveTo>
                    <a:pt x="128206" y="1511"/>
                  </a:moveTo>
                  <a:lnTo>
                    <a:pt x="79438" y="1511"/>
                  </a:lnTo>
                  <a:lnTo>
                    <a:pt x="79438" y="86956"/>
                  </a:lnTo>
                  <a:lnTo>
                    <a:pt x="128206" y="86956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231"/>
                  </a:lnTo>
                  <a:lnTo>
                    <a:pt x="126682" y="47231"/>
                  </a:lnTo>
                  <a:lnTo>
                    <a:pt x="126682" y="38087"/>
                  </a:lnTo>
                  <a:lnTo>
                    <a:pt x="91630" y="38087"/>
                  </a:lnTo>
                  <a:lnTo>
                    <a:pt x="91630" y="10655"/>
                  </a:lnTo>
                  <a:lnTo>
                    <a:pt x="128206" y="10655"/>
                  </a:lnTo>
                  <a:lnTo>
                    <a:pt x="128206" y="1511"/>
                  </a:lnTo>
                  <a:close/>
                </a:path>
                <a:path extrusionOk="0" h="88900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56"/>
                  </a:lnTo>
                  <a:lnTo>
                    <a:pt x="204597" y="86956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75" name="Google Shape;975;p22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935736" y="6089332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6" name="Google Shape;976;p22"/>
          <p:cNvGrpSpPr/>
          <p:nvPr/>
        </p:nvGrpSpPr>
        <p:grpSpPr>
          <a:xfrm>
            <a:off x="1222629" y="6078664"/>
            <a:ext cx="561657" cy="125730"/>
            <a:chOff x="1222629" y="6078664"/>
            <a:chExt cx="561657" cy="125730"/>
          </a:xfrm>
        </p:grpSpPr>
        <p:pic>
          <p:nvPicPr>
            <p:cNvPr id="977" name="Google Shape;977;p22"/>
            <p:cNvPicPr preferRelativeResize="0"/>
            <p:nvPr/>
          </p:nvPicPr>
          <p:blipFill rotWithShape="1">
            <a:blip r:embed="rId136">
              <a:alphaModFix/>
            </a:blip>
            <a:srcRect b="0" l="0" r="0" t="0"/>
            <a:stretch/>
          </p:blipFill>
          <p:spPr>
            <a:xfrm>
              <a:off x="1222629" y="6089332"/>
              <a:ext cx="355568" cy="88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8" name="Google Shape;978;p22"/>
            <p:cNvSpPr/>
            <p:nvPr/>
          </p:nvSpPr>
          <p:spPr>
            <a:xfrm>
              <a:off x="1602676" y="6078664"/>
              <a:ext cx="181610" cy="125730"/>
            </a:xfrm>
            <a:custGeom>
              <a:rect b="b" l="l" r="r" t="t"/>
              <a:pathLst>
                <a:path extrusionOk="0" h="125729" w="181610">
                  <a:moveTo>
                    <a:pt x="38100" y="7632"/>
                  </a:moveTo>
                  <a:lnTo>
                    <a:pt x="30480" y="12"/>
                  </a:lnTo>
                  <a:lnTo>
                    <a:pt x="25908" y="6108"/>
                  </a:lnTo>
                  <a:lnTo>
                    <a:pt x="19812" y="10680"/>
                  </a:lnTo>
                  <a:lnTo>
                    <a:pt x="16764" y="16776"/>
                  </a:lnTo>
                  <a:lnTo>
                    <a:pt x="12192" y="21348"/>
                  </a:lnTo>
                  <a:lnTo>
                    <a:pt x="9144" y="25920"/>
                  </a:lnTo>
                  <a:lnTo>
                    <a:pt x="7620" y="32016"/>
                  </a:lnTo>
                  <a:lnTo>
                    <a:pt x="4572" y="36588"/>
                  </a:lnTo>
                  <a:lnTo>
                    <a:pt x="3048" y="42773"/>
                  </a:lnTo>
                  <a:lnTo>
                    <a:pt x="1524" y="47345"/>
                  </a:lnTo>
                  <a:lnTo>
                    <a:pt x="1524" y="53441"/>
                  </a:lnTo>
                  <a:lnTo>
                    <a:pt x="0" y="58013"/>
                  </a:lnTo>
                  <a:lnTo>
                    <a:pt x="0" y="64109"/>
                  </a:lnTo>
                  <a:lnTo>
                    <a:pt x="1968" y="80060"/>
                  </a:lnTo>
                  <a:lnTo>
                    <a:pt x="7810" y="95745"/>
                  </a:lnTo>
                  <a:lnTo>
                    <a:pt x="17348" y="110871"/>
                  </a:lnTo>
                  <a:lnTo>
                    <a:pt x="30480" y="125171"/>
                  </a:lnTo>
                  <a:lnTo>
                    <a:pt x="38100" y="117449"/>
                  </a:lnTo>
                  <a:lnTo>
                    <a:pt x="31788" y="111467"/>
                  </a:lnTo>
                  <a:lnTo>
                    <a:pt x="26479" y="105067"/>
                  </a:lnTo>
                  <a:lnTo>
                    <a:pt x="12192" y="62585"/>
                  </a:lnTo>
                  <a:lnTo>
                    <a:pt x="13881" y="47993"/>
                  </a:lnTo>
                  <a:lnTo>
                    <a:pt x="18859" y="33959"/>
                  </a:lnTo>
                  <a:lnTo>
                    <a:pt x="26974" y="20497"/>
                  </a:lnTo>
                  <a:lnTo>
                    <a:pt x="38100" y="7632"/>
                  </a:lnTo>
                  <a:close/>
                </a:path>
                <a:path extrusionOk="0" h="125729" w="181610">
                  <a:moveTo>
                    <a:pt x="117538" y="22860"/>
                  </a:moveTo>
                  <a:lnTo>
                    <a:pt x="112966" y="15240"/>
                  </a:lnTo>
                  <a:lnTo>
                    <a:pt x="94576" y="27432"/>
                  </a:lnTo>
                  <a:lnTo>
                    <a:pt x="96100" y="6096"/>
                  </a:lnTo>
                  <a:lnTo>
                    <a:pt x="86956" y="6096"/>
                  </a:lnTo>
                  <a:lnTo>
                    <a:pt x="88480" y="27432"/>
                  </a:lnTo>
                  <a:lnTo>
                    <a:pt x="70192" y="15240"/>
                  </a:lnTo>
                  <a:lnTo>
                    <a:pt x="65620" y="22860"/>
                  </a:lnTo>
                  <a:lnTo>
                    <a:pt x="85432" y="33528"/>
                  </a:lnTo>
                  <a:lnTo>
                    <a:pt x="65620" y="42773"/>
                  </a:lnTo>
                  <a:lnTo>
                    <a:pt x="68668" y="50393"/>
                  </a:lnTo>
                  <a:lnTo>
                    <a:pt x="88480" y="38100"/>
                  </a:lnTo>
                  <a:lnTo>
                    <a:pt x="86956" y="61061"/>
                  </a:lnTo>
                  <a:lnTo>
                    <a:pt x="96100" y="61061"/>
                  </a:lnTo>
                  <a:lnTo>
                    <a:pt x="94576" y="38100"/>
                  </a:lnTo>
                  <a:lnTo>
                    <a:pt x="112966" y="50393"/>
                  </a:lnTo>
                  <a:lnTo>
                    <a:pt x="117538" y="42773"/>
                  </a:lnTo>
                  <a:lnTo>
                    <a:pt x="97624" y="33528"/>
                  </a:lnTo>
                  <a:lnTo>
                    <a:pt x="117538" y="22860"/>
                  </a:lnTo>
                  <a:close/>
                </a:path>
                <a:path extrusionOk="0" h="125729" w="181610">
                  <a:moveTo>
                    <a:pt x="181533" y="62585"/>
                  </a:moveTo>
                  <a:lnTo>
                    <a:pt x="179565" y="45745"/>
                  </a:lnTo>
                  <a:lnTo>
                    <a:pt x="173723" y="29616"/>
                  </a:lnTo>
                  <a:lnTo>
                    <a:pt x="164185" y="14325"/>
                  </a:lnTo>
                  <a:lnTo>
                    <a:pt x="151053" y="0"/>
                  </a:lnTo>
                  <a:lnTo>
                    <a:pt x="144957" y="7721"/>
                  </a:lnTo>
                  <a:lnTo>
                    <a:pt x="155841" y="20574"/>
                  </a:lnTo>
                  <a:lnTo>
                    <a:pt x="163436" y="34010"/>
                  </a:lnTo>
                  <a:lnTo>
                    <a:pt x="167894" y="48006"/>
                  </a:lnTo>
                  <a:lnTo>
                    <a:pt x="169341" y="62585"/>
                  </a:lnTo>
                  <a:lnTo>
                    <a:pt x="169037" y="70319"/>
                  </a:lnTo>
                  <a:lnTo>
                    <a:pt x="150393" y="111569"/>
                  </a:lnTo>
                  <a:lnTo>
                    <a:pt x="144957" y="117538"/>
                  </a:lnTo>
                  <a:lnTo>
                    <a:pt x="151053" y="125158"/>
                  </a:lnTo>
                  <a:lnTo>
                    <a:pt x="161721" y="114490"/>
                  </a:lnTo>
                  <a:lnTo>
                    <a:pt x="166293" y="108394"/>
                  </a:lnTo>
                  <a:lnTo>
                    <a:pt x="169341" y="103822"/>
                  </a:lnTo>
                  <a:lnTo>
                    <a:pt x="172389" y="97726"/>
                  </a:lnTo>
                  <a:lnTo>
                    <a:pt x="175437" y="93154"/>
                  </a:lnTo>
                  <a:lnTo>
                    <a:pt x="176961" y="87058"/>
                  </a:lnTo>
                  <a:lnTo>
                    <a:pt x="178485" y="82397"/>
                  </a:lnTo>
                  <a:lnTo>
                    <a:pt x="180009" y="76301"/>
                  </a:lnTo>
                  <a:lnTo>
                    <a:pt x="181533" y="71729"/>
                  </a:lnTo>
                  <a:lnTo>
                    <a:pt x="181533" y="6258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979" name="Google Shape;979;p22"/>
          <p:cNvPicPr preferRelativeResize="0"/>
          <p:nvPr/>
        </p:nvPicPr>
        <p:blipFill rotWithShape="1">
          <a:blip r:embed="rId137">
            <a:alphaModFix/>
          </a:blip>
          <a:srcRect b="0" l="0" r="0" t="0"/>
          <a:stretch/>
        </p:blipFill>
        <p:spPr>
          <a:xfrm>
            <a:off x="1877377" y="6089332"/>
            <a:ext cx="138874" cy="88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0" name="Google Shape;980;p22"/>
          <p:cNvGrpSpPr/>
          <p:nvPr/>
        </p:nvGrpSpPr>
        <p:grpSpPr>
          <a:xfrm>
            <a:off x="2107882" y="6083236"/>
            <a:ext cx="1004315" cy="94583"/>
            <a:chOff x="2107882" y="6083236"/>
            <a:chExt cx="1004315" cy="94583"/>
          </a:xfrm>
        </p:grpSpPr>
        <p:pic>
          <p:nvPicPr>
            <p:cNvPr id="981" name="Google Shape;981;p22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2107882" y="6083236"/>
              <a:ext cx="786098" cy="94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2" name="Google Shape;982;p22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2915316" y="6085014"/>
              <a:ext cx="196881" cy="9280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3" name="Google Shape;983;p22"/>
          <p:cNvGrpSpPr/>
          <p:nvPr/>
        </p:nvGrpSpPr>
        <p:grpSpPr>
          <a:xfrm>
            <a:off x="3212877" y="6089332"/>
            <a:ext cx="276320" cy="88487"/>
            <a:chOff x="3212877" y="6089332"/>
            <a:chExt cx="276320" cy="88487"/>
          </a:xfrm>
        </p:grpSpPr>
        <p:sp>
          <p:nvSpPr>
            <p:cNvPr id="984" name="Google Shape;984;p22"/>
            <p:cNvSpPr/>
            <p:nvPr/>
          </p:nvSpPr>
          <p:spPr>
            <a:xfrm>
              <a:off x="3212877" y="6092285"/>
              <a:ext cx="47625" cy="84455"/>
            </a:xfrm>
            <a:custGeom>
              <a:rect b="b" l="l" r="r" t="t"/>
              <a:pathLst>
                <a:path extrusionOk="0" h="84454" w="47625">
                  <a:moveTo>
                    <a:pt x="10763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239"/>
                  </a:lnTo>
                  <a:lnTo>
                    <a:pt x="10763" y="9239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85" name="Google Shape;985;p22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3283172" y="6089332"/>
              <a:ext cx="206025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86" name="Google Shape;986;p22"/>
          <p:cNvPicPr preferRelativeResize="0"/>
          <p:nvPr/>
        </p:nvPicPr>
        <p:blipFill rotWithShape="1">
          <a:blip r:embed="rId141">
            <a:alphaModFix/>
          </a:blip>
          <a:srcRect b="0" l="0" r="0" t="0"/>
          <a:stretch/>
        </p:blipFill>
        <p:spPr>
          <a:xfrm>
            <a:off x="3576256" y="6083236"/>
            <a:ext cx="550925" cy="11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22"/>
          <p:cNvPicPr preferRelativeResize="0"/>
          <p:nvPr/>
        </p:nvPicPr>
        <p:blipFill rotWithShape="1">
          <a:blip r:embed="rId142">
            <a:alphaModFix/>
          </a:blip>
          <a:srcRect b="0" l="0" r="0" t="0"/>
          <a:stretch/>
        </p:blipFill>
        <p:spPr>
          <a:xfrm>
            <a:off x="672083" y="6484620"/>
            <a:ext cx="1586470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8" name="Google Shape;988;p22"/>
          <p:cNvGrpSpPr/>
          <p:nvPr/>
        </p:nvGrpSpPr>
        <p:grpSpPr>
          <a:xfrm>
            <a:off x="2335339" y="6486048"/>
            <a:ext cx="566261" cy="120491"/>
            <a:chOff x="2335339" y="6486048"/>
            <a:chExt cx="566261" cy="120491"/>
          </a:xfrm>
        </p:grpSpPr>
        <p:pic>
          <p:nvPicPr>
            <p:cNvPr id="989" name="Google Shape;989;p22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2335339" y="6522624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0" name="Google Shape;990;p22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2432970" y="6486048"/>
              <a:ext cx="6562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1" name="Google Shape;991;p22"/>
            <p:cNvPicPr preferRelativeResize="0"/>
            <p:nvPr/>
          </p:nvPicPr>
          <p:blipFill rotWithShape="1">
            <a:blip r:embed="rId145">
              <a:alphaModFix/>
            </a:blip>
            <a:srcRect b="0" l="0" r="0" t="0"/>
            <a:stretch/>
          </p:blipFill>
          <p:spPr>
            <a:xfrm>
              <a:off x="2530697" y="652262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2" name="Google Shape;992;p22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2671197" y="6522624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3" name="Google Shape;993;p22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2764155" y="6522624"/>
              <a:ext cx="13744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4" name="Google Shape;994;p22"/>
          <p:cNvGrpSpPr/>
          <p:nvPr/>
        </p:nvGrpSpPr>
        <p:grpSpPr>
          <a:xfrm>
            <a:off x="2968751" y="6487477"/>
            <a:ext cx="166307" cy="119062"/>
            <a:chOff x="2968751" y="6487477"/>
            <a:chExt cx="166307" cy="119062"/>
          </a:xfrm>
        </p:grpSpPr>
        <p:pic>
          <p:nvPicPr>
            <p:cNvPr id="995" name="Google Shape;995;p22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2968751" y="6487477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6" name="Google Shape;996;p22"/>
            <p:cNvPicPr preferRelativeResize="0"/>
            <p:nvPr/>
          </p:nvPicPr>
          <p:blipFill rotWithShape="1">
            <a:blip r:embed="rId149">
              <a:alphaModFix/>
            </a:blip>
            <a:srcRect b="0" l="0" r="0" t="0"/>
            <a:stretch/>
          </p:blipFill>
          <p:spPr>
            <a:xfrm>
              <a:off x="3067907" y="6522624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7" name="Google Shape;997;p22"/>
          <p:cNvGrpSpPr/>
          <p:nvPr/>
        </p:nvGrpSpPr>
        <p:grpSpPr>
          <a:xfrm>
            <a:off x="3205340" y="6487667"/>
            <a:ext cx="566813" cy="119412"/>
            <a:chOff x="3205340" y="6487667"/>
            <a:chExt cx="566813" cy="119412"/>
          </a:xfrm>
        </p:grpSpPr>
        <p:sp>
          <p:nvSpPr>
            <p:cNvPr id="998" name="Google Shape;998;p22"/>
            <p:cNvSpPr/>
            <p:nvPr/>
          </p:nvSpPr>
          <p:spPr>
            <a:xfrm>
              <a:off x="3205340" y="6487667"/>
              <a:ext cx="149860" cy="119380"/>
            </a:xfrm>
            <a:custGeom>
              <a:rect b="b" l="l" r="r" t="t"/>
              <a:pathLst>
                <a:path extrusionOk="0" h="119379" w="149860">
                  <a:moveTo>
                    <a:pt x="62585" y="102019"/>
                  </a:moveTo>
                  <a:lnTo>
                    <a:pt x="54965" y="106591"/>
                  </a:lnTo>
                  <a:lnTo>
                    <a:pt x="47345" y="108115"/>
                  </a:lnTo>
                  <a:lnTo>
                    <a:pt x="33629" y="108115"/>
                  </a:lnTo>
                  <a:lnTo>
                    <a:pt x="27432" y="105067"/>
                  </a:lnTo>
                  <a:lnTo>
                    <a:pt x="18288" y="92875"/>
                  </a:lnTo>
                  <a:lnTo>
                    <a:pt x="15240" y="86779"/>
                  </a:lnTo>
                  <a:lnTo>
                    <a:pt x="15240" y="68491"/>
                  </a:lnTo>
                  <a:lnTo>
                    <a:pt x="18288" y="60871"/>
                  </a:lnTo>
                  <a:lnTo>
                    <a:pt x="27432" y="48679"/>
                  </a:lnTo>
                  <a:lnTo>
                    <a:pt x="33629" y="45631"/>
                  </a:lnTo>
                  <a:lnTo>
                    <a:pt x="45821" y="45631"/>
                  </a:lnTo>
                  <a:lnTo>
                    <a:pt x="53441" y="47155"/>
                  </a:lnTo>
                  <a:lnTo>
                    <a:pt x="61061" y="50203"/>
                  </a:lnTo>
                  <a:lnTo>
                    <a:pt x="61061" y="38011"/>
                  </a:lnTo>
                  <a:lnTo>
                    <a:pt x="45821" y="34963"/>
                  </a:lnTo>
                  <a:lnTo>
                    <a:pt x="39725" y="34963"/>
                  </a:lnTo>
                  <a:lnTo>
                    <a:pt x="2476" y="59156"/>
                  </a:lnTo>
                  <a:lnTo>
                    <a:pt x="0" y="76111"/>
                  </a:lnTo>
                  <a:lnTo>
                    <a:pt x="596" y="84950"/>
                  </a:lnTo>
                  <a:lnTo>
                    <a:pt x="28930" y="118262"/>
                  </a:lnTo>
                  <a:lnTo>
                    <a:pt x="36677" y="118884"/>
                  </a:lnTo>
                  <a:lnTo>
                    <a:pt x="42443" y="118618"/>
                  </a:lnTo>
                  <a:lnTo>
                    <a:pt x="48488" y="117932"/>
                  </a:lnTo>
                  <a:lnTo>
                    <a:pt x="62585" y="115836"/>
                  </a:lnTo>
                  <a:lnTo>
                    <a:pt x="62585" y="102019"/>
                  </a:lnTo>
                  <a:close/>
                </a:path>
                <a:path extrusionOk="0" h="119379" w="149860">
                  <a:moveTo>
                    <a:pt x="101739" y="0"/>
                  </a:moveTo>
                  <a:lnTo>
                    <a:pt x="86499" y="0"/>
                  </a:lnTo>
                  <a:lnTo>
                    <a:pt x="86499" y="118872"/>
                  </a:lnTo>
                  <a:lnTo>
                    <a:pt x="101739" y="118872"/>
                  </a:lnTo>
                  <a:lnTo>
                    <a:pt x="101739" y="0"/>
                  </a:lnTo>
                  <a:close/>
                </a:path>
                <a:path extrusionOk="0" h="119379" w="149860">
                  <a:moveTo>
                    <a:pt x="149542" y="36487"/>
                  </a:moveTo>
                  <a:lnTo>
                    <a:pt x="134302" y="36487"/>
                  </a:lnTo>
                  <a:lnTo>
                    <a:pt x="134302" y="117360"/>
                  </a:lnTo>
                  <a:lnTo>
                    <a:pt x="149542" y="117360"/>
                  </a:lnTo>
                  <a:lnTo>
                    <a:pt x="149542" y="36487"/>
                  </a:lnTo>
                  <a:close/>
                </a:path>
                <a:path extrusionOk="0" h="119379" w="149860">
                  <a:moveTo>
                    <a:pt x="149542" y="7442"/>
                  </a:moveTo>
                  <a:lnTo>
                    <a:pt x="134302" y="7442"/>
                  </a:lnTo>
                  <a:lnTo>
                    <a:pt x="134302" y="22682"/>
                  </a:lnTo>
                  <a:lnTo>
                    <a:pt x="149542" y="22682"/>
                  </a:lnTo>
                  <a:lnTo>
                    <a:pt x="149542" y="744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999" name="Google Shape;999;p22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3380904" y="6522624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0" name="Google Shape;1000;p22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3475482" y="65226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1" name="Google Shape;1001;p22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3562445" y="6508908"/>
              <a:ext cx="129730" cy="97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2" name="Google Shape;1002;p22"/>
            <p:cNvSpPr/>
            <p:nvPr/>
          </p:nvSpPr>
          <p:spPr>
            <a:xfrm>
              <a:off x="3718178" y="6522624"/>
              <a:ext cx="53975" cy="84455"/>
            </a:xfrm>
            <a:custGeom>
              <a:rect b="b" l="l" r="r" t="t"/>
              <a:pathLst>
                <a:path extrusionOk="0" h="84454" w="53975">
                  <a:moveTo>
                    <a:pt x="33623" y="83915"/>
                  </a:moveTo>
                  <a:lnTo>
                    <a:pt x="16859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825" y="69294"/>
                  </a:lnTo>
                  <a:lnTo>
                    <a:pt x="13382" y="71627"/>
                  </a:lnTo>
                  <a:lnTo>
                    <a:pt x="19368" y="72818"/>
                  </a:lnTo>
                  <a:lnTo>
                    <a:pt x="24479" y="73151"/>
                  </a:lnTo>
                  <a:lnTo>
                    <a:pt x="29051" y="73151"/>
                  </a:lnTo>
                  <a:lnTo>
                    <a:pt x="35147" y="70103"/>
                  </a:lnTo>
                  <a:lnTo>
                    <a:pt x="39719" y="65531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19907" y="45719"/>
                  </a:lnTo>
                  <a:lnTo>
                    <a:pt x="10970" y="40862"/>
                  </a:lnTo>
                  <a:lnTo>
                    <a:pt x="4774" y="35432"/>
                  </a:lnTo>
                  <a:lnTo>
                    <a:pt x="1168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12287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5335" y="15239"/>
                  </a:lnTo>
                  <a:lnTo>
                    <a:pt x="13811" y="18287"/>
                  </a:lnTo>
                  <a:lnTo>
                    <a:pt x="13811" y="25907"/>
                  </a:lnTo>
                  <a:lnTo>
                    <a:pt x="18383" y="28955"/>
                  </a:lnTo>
                  <a:lnTo>
                    <a:pt x="24479" y="32003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1911" y="50291"/>
                  </a:lnTo>
                  <a:lnTo>
                    <a:pt x="53435" y="54863"/>
                  </a:lnTo>
                  <a:lnTo>
                    <a:pt x="53435" y="67055"/>
                  </a:lnTo>
                  <a:lnTo>
                    <a:pt x="51911" y="73151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03" name="Google Shape;1003;p22"/>
          <p:cNvGrpSpPr/>
          <p:nvPr/>
        </p:nvGrpSpPr>
        <p:grpSpPr>
          <a:xfrm>
            <a:off x="3849433" y="6486048"/>
            <a:ext cx="473486" cy="121031"/>
            <a:chOff x="3849433" y="6486048"/>
            <a:chExt cx="473486" cy="121031"/>
          </a:xfrm>
        </p:grpSpPr>
        <p:pic>
          <p:nvPicPr>
            <p:cNvPr id="1004" name="Google Shape;1004;p22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3849433" y="6486048"/>
              <a:ext cx="6562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5" name="Google Shape;1005;p22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3947064" y="6522624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6" name="Google Shape;1006;p22"/>
            <p:cNvSpPr/>
            <p:nvPr/>
          </p:nvSpPr>
          <p:spPr>
            <a:xfrm>
              <a:off x="4044784" y="6495109"/>
              <a:ext cx="15240" cy="110489"/>
            </a:xfrm>
            <a:custGeom>
              <a:rect b="b" l="l" r="r" t="t"/>
              <a:pathLst>
                <a:path extrusionOk="0" h="110490" w="15239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90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07" name="Google Shape;1007;p22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4086034" y="6522624"/>
              <a:ext cx="158782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08" name="Google Shape;1008;p22"/>
            <p:cNvSpPr/>
            <p:nvPr/>
          </p:nvSpPr>
          <p:spPr>
            <a:xfrm>
              <a:off x="4267675" y="6522624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528" y="83915"/>
                  </a:moveTo>
                  <a:lnTo>
                    <a:pt x="18288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810" y="69294"/>
                  </a:lnTo>
                  <a:lnTo>
                    <a:pt x="13334" y="71627"/>
                  </a:lnTo>
                  <a:lnTo>
                    <a:pt x="19288" y="72818"/>
                  </a:lnTo>
                  <a:lnTo>
                    <a:pt x="24384" y="73151"/>
                  </a:lnTo>
                  <a:lnTo>
                    <a:pt x="28956" y="73151"/>
                  </a:lnTo>
                  <a:lnTo>
                    <a:pt x="33528" y="71627"/>
                  </a:lnTo>
                  <a:lnTo>
                    <a:pt x="39624" y="65531"/>
                  </a:lnTo>
                  <a:lnTo>
                    <a:pt x="39624" y="56387"/>
                  </a:lnTo>
                  <a:lnTo>
                    <a:pt x="36576" y="51815"/>
                  </a:lnTo>
                  <a:lnTo>
                    <a:pt x="27432" y="48767"/>
                  </a:lnTo>
                  <a:lnTo>
                    <a:pt x="19812" y="45719"/>
                  </a:lnTo>
                  <a:lnTo>
                    <a:pt x="11572" y="40862"/>
                  </a:lnTo>
                  <a:lnTo>
                    <a:pt x="5334" y="35432"/>
                  </a:lnTo>
                  <a:lnTo>
                    <a:pt x="1381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3716" y="1523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39624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5240" y="15239"/>
                  </a:lnTo>
                  <a:lnTo>
                    <a:pt x="15240" y="25907"/>
                  </a:lnTo>
                  <a:lnTo>
                    <a:pt x="18288" y="28955"/>
                  </a:lnTo>
                  <a:lnTo>
                    <a:pt x="25908" y="32003"/>
                  </a:lnTo>
                  <a:lnTo>
                    <a:pt x="32004" y="35051"/>
                  </a:lnTo>
                  <a:lnTo>
                    <a:pt x="41148" y="38099"/>
                  </a:lnTo>
                  <a:lnTo>
                    <a:pt x="53435" y="50291"/>
                  </a:lnTo>
                  <a:lnTo>
                    <a:pt x="54959" y="54863"/>
                  </a:lnTo>
                  <a:lnTo>
                    <a:pt x="54959" y="67055"/>
                  </a:lnTo>
                  <a:lnTo>
                    <a:pt x="51911" y="73151"/>
                  </a:lnTo>
                  <a:lnTo>
                    <a:pt x="45815" y="77819"/>
                  </a:lnTo>
                  <a:lnTo>
                    <a:pt x="41148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009" name="Google Shape;1009;p22"/>
          <p:cNvPicPr preferRelativeResize="0"/>
          <p:nvPr/>
        </p:nvPicPr>
        <p:blipFill rotWithShape="1">
          <a:blip r:embed="rId156">
            <a:alphaModFix/>
          </a:blip>
          <a:srcRect b="0" l="0" r="0" t="0"/>
          <a:stretch/>
        </p:blipFill>
        <p:spPr>
          <a:xfrm>
            <a:off x="4384633" y="6484620"/>
            <a:ext cx="1688505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0" name="Google Shape;1010;p22"/>
          <p:cNvGrpSpPr/>
          <p:nvPr/>
        </p:nvGrpSpPr>
        <p:grpSpPr>
          <a:xfrm>
            <a:off x="709701" y="6957536"/>
            <a:ext cx="427393" cy="87058"/>
            <a:chOff x="709701" y="6957536"/>
            <a:chExt cx="427393" cy="87058"/>
          </a:xfrm>
        </p:grpSpPr>
        <p:sp>
          <p:nvSpPr>
            <p:cNvPr id="1011" name="Google Shape;1011;p22"/>
            <p:cNvSpPr/>
            <p:nvPr/>
          </p:nvSpPr>
          <p:spPr>
            <a:xfrm>
              <a:off x="709701" y="6957542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388"/>
                  </a:moveTo>
                  <a:lnTo>
                    <a:pt x="56476" y="54864"/>
                  </a:ln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8856" y="45720"/>
                  </a:lnTo>
                  <a:lnTo>
                    <a:pt x="47332" y="44196"/>
                  </a:lnTo>
                  <a:lnTo>
                    <a:pt x="41236" y="41148"/>
                  </a:lnTo>
                  <a:lnTo>
                    <a:pt x="38188" y="41148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8376" y="32004"/>
                  </a:lnTo>
                  <a:lnTo>
                    <a:pt x="15328" y="28956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45808" y="10668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2672"/>
                  </a:lnTo>
                  <a:lnTo>
                    <a:pt x="15328" y="42672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5996" y="48768"/>
                  </a:lnTo>
                  <a:lnTo>
                    <a:pt x="29044" y="48768"/>
                  </a:lnTo>
                  <a:lnTo>
                    <a:pt x="35140" y="51816"/>
                  </a:lnTo>
                  <a:lnTo>
                    <a:pt x="36664" y="51816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2760" y="73240"/>
                  </a:lnTo>
                  <a:lnTo>
                    <a:pt x="41236" y="73240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9900" y="77812"/>
                  </a:lnTo>
                  <a:lnTo>
                    <a:pt x="15328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7708" y="85432"/>
                  </a:lnTo>
                  <a:lnTo>
                    <a:pt x="9232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3428" y="76288"/>
                  </a:lnTo>
                  <a:lnTo>
                    <a:pt x="54952" y="74764"/>
                  </a:lnTo>
                  <a:lnTo>
                    <a:pt x="56476" y="70192"/>
                  </a:lnTo>
                  <a:lnTo>
                    <a:pt x="58000" y="67144"/>
                  </a:lnTo>
                  <a:lnTo>
                    <a:pt x="58000" y="64008"/>
                  </a:lnTo>
                  <a:lnTo>
                    <a:pt x="58000" y="56388"/>
                  </a:lnTo>
                  <a:close/>
                </a:path>
                <a:path extrusionOk="0" h="86995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6969"/>
                  </a:lnTo>
                  <a:lnTo>
                    <a:pt x="128206" y="86969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244"/>
                  </a:lnTo>
                  <a:lnTo>
                    <a:pt x="126682" y="47244"/>
                  </a:lnTo>
                  <a:lnTo>
                    <a:pt x="126682" y="38100"/>
                  </a:lnTo>
                  <a:lnTo>
                    <a:pt x="91630" y="38100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6995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69"/>
                  </a:lnTo>
                  <a:lnTo>
                    <a:pt x="204597" y="86969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12" name="Google Shape;1012;p22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935736" y="6957536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3" name="Google Shape;1013;p22"/>
          <p:cNvPicPr preferRelativeResize="0"/>
          <p:nvPr/>
        </p:nvPicPr>
        <p:blipFill rotWithShape="1">
          <a:blip r:embed="rId158">
            <a:alphaModFix/>
          </a:blip>
          <a:srcRect b="0" l="0" r="0" t="0"/>
          <a:stretch/>
        </p:blipFill>
        <p:spPr>
          <a:xfrm>
            <a:off x="1222629" y="6957441"/>
            <a:ext cx="355568" cy="871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4" name="Google Shape;1014;p22"/>
          <p:cNvGrpSpPr/>
          <p:nvPr/>
        </p:nvGrpSpPr>
        <p:grpSpPr>
          <a:xfrm>
            <a:off x="1675923" y="6946868"/>
            <a:ext cx="635083" cy="125095"/>
            <a:chOff x="1675923" y="6946868"/>
            <a:chExt cx="635083" cy="125095"/>
          </a:xfrm>
        </p:grpSpPr>
        <p:sp>
          <p:nvSpPr>
            <p:cNvPr id="1015" name="Google Shape;1015;p22"/>
            <p:cNvSpPr/>
            <p:nvPr/>
          </p:nvSpPr>
          <p:spPr>
            <a:xfrm>
              <a:off x="1675923" y="6946868"/>
              <a:ext cx="38735" cy="125095"/>
            </a:xfrm>
            <a:custGeom>
              <a:rect b="b" l="l" r="r" t="t"/>
              <a:pathLst>
                <a:path extrusionOk="0" h="125095" w="38735">
                  <a:moveTo>
                    <a:pt x="30480" y="125063"/>
                  </a:moveTo>
                  <a:lnTo>
                    <a:pt x="17359" y="110155"/>
                  </a:lnTo>
                  <a:lnTo>
                    <a:pt x="7810" y="94952"/>
                  </a:lnTo>
                  <a:lnTo>
                    <a:pt x="1976" y="79160"/>
                  </a:lnTo>
                  <a:lnTo>
                    <a:pt x="0" y="62483"/>
                  </a:lnTo>
                  <a:lnTo>
                    <a:pt x="0" y="57911"/>
                  </a:lnTo>
                  <a:lnTo>
                    <a:pt x="1524" y="51815"/>
                  </a:lnTo>
                  <a:lnTo>
                    <a:pt x="1524" y="47243"/>
                  </a:lnTo>
                  <a:lnTo>
                    <a:pt x="3048" y="42671"/>
                  </a:lnTo>
                  <a:lnTo>
                    <a:pt x="4572" y="36575"/>
                  </a:lnTo>
                  <a:lnTo>
                    <a:pt x="7620" y="32003"/>
                  </a:lnTo>
                  <a:lnTo>
                    <a:pt x="9144" y="25907"/>
                  </a:lnTo>
                  <a:lnTo>
                    <a:pt x="12192" y="21335"/>
                  </a:lnTo>
                  <a:lnTo>
                    <a:pt x="16764" y="15239"/>
                  </a:lnTo>
                  <a:lnTo>
                    <a:pt x="21336" y="10667"/>
                  </a:lnTo>
                  <a:lnTo>
                    <a:pt x="25908" y="4571"/>
                  </a:lnTo>
                  <a:lnTo>
                    <a:pt x="30480" y="0"/>
                  </a:lnTo>
                  <a:lnTo>
                    <a:pt x="38195" y="6095"/>
                  </a:lnTo>
                  <a:lnTo>
                    <a:pt x="27019" y="18978"/>
                  </a:lnTo>
                  <a:lnTo>
                    <a:pt x="18871" y="32575"/>
                  </a:lnTo>
                  <a:lnTo>
                    <a:pt x="13884" y="47029"/>
                  </a:lnTo>
                  <a:lnTo>
                    <a:pt x="12192" y="62483"/>
                  </a:lnTo>
                  <a:lnTo>
                    <a:pt x="12501" y="69595"/>
                  </a:lnTo>
                  <a:lnTo>
                    <a:pt x="26491" y="105060"/>
                  </a:lnTo>
                  <a:lnTo>
                    <a:pt x="38195" y="117443"/>
                  </a:lnTo>
                  <a:lnTo>
                    <a:pt x="30480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016" name="Google Shape;1016;p22"/>
            <p:cNvSpPr/>
            <p:nvPr/>
          </p:nvSpPr>
          <p:spPr>
            <a:xfrm>
              <a:off x="1736966" y="6957542"/>
              <a:ext cx="574040" cy="86995"/>
            </a:xfrm>
            <a:custGeom>
              <a:rect b="b" l="l" r="r" t="t"/>
              <a:pathLst>
                <a:path extrusionOk="0" h="86995" w="574039">
                  <a:moveTo>
                    <a:pt x="62585" y="42672"/>
                  </a:moveTo>
                  <a:lnTo>
                    <a:pt x="50393" y="10756"/>
                  </a:lnTo>
                  <a:lnTo>
                    <a:pt x="50393" y="38100"/>
                  </a:lnTo>
                  <a:lnTo>
                    <a:pt x="50393" y="44196"/>
                  </a:lnTo>
                  <a:lnTo>
                    <a:pt x="48437" y="58254"/>
                  </a:lnTo>
                  <a:lnTo>
                    <a:pt x="42760" y="68287"/>
                  </a:lnTo>
                  <a:lnTo>
                    <a:pt x="33642" y="74295"/>
                  </a:lnTo>
                  <a:lnTo>
                    <a:pt x="21336" y="76288"/>
                  </a:lnTo>
                  <a:lnTo>
                    <a:pt x="12192" y="76288"/>
                  </a:lnTo>
                  <a:lnTo>
                    <a:pt x="12192" y="10668"/>
                  </a:lnTo>
                  <a:lnTo>
                    <a:pt x="27432" y="10668"/>
                  </a:lnTo>
                  <a:lnTo>
                    <a:pt x="30480" y="12192"/>
                  </a:lnTo>
                  <a:lnTo>
                    <a:pt x="35052" y="12192"/>
                  </a:lnTo>
                  <a:lnTo>
                    <a:pt x="38201" y="13716"/>
                  </a:lnTo>
                  <a:lnTo>
                    <a:pt x="41249" y="15240"/>
                  </a:lnTo>
                  <a:lnTo>
                    <a:pt x="42773" y="18288"/>
                  </a:lnTo>
                  <a:lnTo>
                    <a:pt x="45821" y="21336"/>
                  </a:lnTo>
                  <a:lnTo>
                    <a:pt x="47345" y="24384"/>
                  </a:lnTo>
                  <a:lnTo>
                    <a:pt x="48869" y="28956"/>
                  </a:lnTo>
                  <a:lnTo>
                    <a:pt x="48869" y="32004"/>
                  </a:lnTo>
                  <a:lnTo>
                    <a:pt x="50393" y="38100"/>
                  </a:lnTo>
                  <a:lnTo>
                    <a:pt x="50393" y="10756"/>
                  </a:lnTo>
                  <a:lnTo>
                    <a:pt x="46748" y="7315"/>
                  </a:lnTo>
                  <a:lnTo>
                    <a:pt x="40284" y="4000"/>
                  </a:lnTo>
                  <a:lnTo>
                    <a:pt x="32372" y="2120"/>
                  </a:lnTo>
                  <a:lnTo>
                    <a:pt x="22860" y="1524"/>
                  </a:lnTo>
                  <a:lnTo>
                    <a:pt x="0" y="1524"/>
                  </a:lnTo>
                  <a:lnTo>
                    <a:pt x="0" y="86956"/>
                  </a:lnTo>
                  <a:lnTo>
                    <a:pt x="24384" y="86956"/>
                  </a:lnTo>
                  <a:lnTo>
                    <a:pt x="28956" y="85432"/>
                  </a:lnTo>
                  <a:lnTo>
                    <a:pt x="33528" y="85432"/>
                  </a:lnTo>
                  <a:lnTo>
                    <a:pt x="38201" y="83908"/>
                  </a:lnTo>
                  <a:lnTo>
                    <a:pt x="47345" y="79336"/>
                  </a:lnTo>
                  <a:lnTo>
                    <a:pt x="50393" y="76288"/>
                  </a:lnTo>
                  <a:lnTo>
                    <a:pt x="54965" y="71716"/>
                  </a:lnTo>
                  <a:lnTo>
                    <a:pt x="58013" y="65620"/>
                  </a:lnTo>
                  <a:lnTo>
                    <a:pt x="59537" y="62484"/>
                  </a:lnTo>
                  <a:lnTo>
                    <a:pt x="60947" y="58254"/>
                  </a:lnTo>
                  <a:lnTo>
                    <a:pt x="61061" y="54864"/>
                  </a:lnTo>
                  <a:lnTo>
                    <a:pt x="62585" y="50292"/>
                  </a:lnTo>
                  <a:lnTo>
                    <a:pt x="62585" y="42672"/>
                  </a:lnTo>
                  <a:close/>
                </a:path>
                <a:path extrusionOk="0" h="86995" w="574039">
                  <a:moveTo>
                    <a:pt x="129730" y="1524"/>
                  </a:moveTo>
                  <a:lnTo>
                    <a:pt x="77825" y="1524"/>
                  </a:lnTo>
                  <a:lnTo>
                    <a:pt x="77825" y="10668"/>
                  </a:lnTo>
                  <a:lnTo>
                    <a:pt x="97726" y="10668"/>
                  </a:lnTo>
                  <a:lnTo>
                    <a:pt x="97726" y="76301"/>
                  </a:lnTo>
                  <a:lnTo>
                    <a:pt x="77825" y="76301"/>
                  </a:lnTo>
                  <a:lnTo>
                    <a:pt x="77825" y="86969"/>
                  </a:lnTo>
                  <a:lnTo>
                    <a:pt x="129730" y="86969"/>
                  </a:lnTo>
                  <a:lnTo>
                    <a:pt x="129730" y="76301"/>
                  </a:lnTo>
                  <a:lnTo>
                    <a:pt x="109918" y="76301"/>
                  </a:lnTo>
                  <a:lnTo>
                    <a:pt x="109918" y="10668"/>
                  </a:lnTo>
                  <a:lnTo>
                    <a:pt x="129730" y="10668"/>
                  </a:lnTo>
                  <a:lnTo>
                    <a:pt x="129730" y="1524"/>
                  </a:lnTo>
                  <a:close/>
                </a:path>
                <a:path extrusionOk="0" h="86995" w="574039">
                  <a:moveTo>
                    <a:pt x="204508" y="56388"/>
                  </a:moveTo>
                  <a:lnTo>
                    <a:pt x="202984" y="54864"/>
                  </a:lnTo>
                  <a:lnTo>
                    <a:pt x="201460" y="51816"/>
                  </a:lnTo>
                  <a:lnTo>
                    <a:pt x="193840" y="44196"/>
                  </a:lnTo>
                  <a:lnTo>
                    <a:pt x="187744" y="41148"/>
                  </a:lnTo>
                  <a:lnTo>
                    <a:pt x="186220" y="41148"/>
                  </a:lnTo>
                  <a:lnTo>
                    <a:pt x="177076" y="36576"/>
                  </a:lnTo>
                  <a:lnTo>
                    <a:pt x="174028" y="36576"/>
                  </a:lnTo>
                  <a:lnTo>
                    <a:pt x="172504" y="35052"/>
                  </a:lnTo>
                  <a:lnTo>
                    <a:pt x="169456" y="33528"/>
                  </a:lnTo>
                  <a:lnTo>
                    <a:pt x="167932" y="32004"/>
                  </a:lnTo>
                  <a:lnTo>
                    <a:pt x="164884" y="32004"/>
                  </a:lnTo>
                  <a:lnTo>
                    <a:pt x="161836" y="28956"/>
                  </a:lnTo>
                  <a:lnTo>
                    <a:pt x="161836" y="25908"/>
                  </a:lnTo>
                  <a:lnTo>
                    <a:pt x="160312" y="24384"/>
                  </a:lnTo>
                  <a:lnTo>
                    <a:pt x="160312" y="18288"/>
                  </a:lnTo>
                  <a:lnTo>
                    <a:pt x="161836" y="15240"/>
                  </a:lnTo>
                  <a:lnTo>
                    <a:pt x="164884" y="13716"/>
                  </a:lnTo>
                  <a:lnTo>
                    <a:pt x="167932" y="10668"/>
                  </a:lnTo>
                  <a:lnTo>
                    <a:pt x="192316" y="10668"/>
                  </a:lnTo>
                  <a:lnTo>
                    <a:pt x="196888" y="12192"/>
                  </a:lnTo>
                  <a:lnTo>
                    <a:pt x="199936" y="13716"/>
                  </a:lnTo>
                  <a:lnTo>
                    <a:pt x="199936" y="3048"/>
                  </a:lnTo>
                  <a:lnTo>
                    <a:pt x="198412" y="1524"/>
                  </a:lnTo>
                  <a:lnTo>
                    <a:pt x="189268" y="1524"/>
                  </a:lnTo>
                  <a:lnTo>
                    <a:pt x="187744" y="0"/>
                  </a:lnTo>
                  <a:lnTo>
                    <a:pt x="174028" y="0"/>
                  </a:lnTo>
                  <a:lnTo>
                    <a:pt x="169456" y="1524"/>
                  </a:lnTo>
                  <a:lnTo>
                    <a:pt x="166408" y="1524"/>
                  </a:lnTo>
                  <a:lnTo>
                    <a:pt x="161836" y="3048"/>
                  </a:lnTo>
                  <a:lnTo>
                    <a:pt x="158699" y="4572"/>
                  </a:lnTo>
                  <a:lnTo>
                    <a:pt x="155651" y="7620"/>
                  </a:lnTo>
                  <a:lnTo>
                    <a:pt x="152603" y="9144"/>
                  </a:lnTo>
                  <a:lnTo>
                    <a:pt x="149555" y="15240"/>
                  </a:lnTo>
                  <a:lnTo>
                    <a:pt x="149555" y="18288"/>
                  </a:lnTo>
                  <a:lnTo>
                    <a:pt x="148031" y="21336"/>
                  </a:lnTo>
                  <a:lnTo>
                    <a:pt x="148031" y="27432"/>
                  </a:lnTo>
                  <a:lnTo>
                    <a:pt x="149555" y="30480"/>
                  </a:lnTo>
                  <a:lnTo>
                    <a:pt x="151079" y="32004"/>
                  </a:lnTo>
                  <a:lnTo>
                    <a:pt x="151079" y="35052"/>
                  </a:lnTo>
                  <a:lnTo>
                    <a:pt x="152603" y="36576"/>
                  </a:lnTo>
                  <a:lnTo>
                    <a:pt x="155651" y="38100"/>
                  </a:lnTo>
                  <a:lnTo>
                    <a:pt x="160312" y="42672"/>
                  </a:lnTo>
                  <a:lnTo>
                    <a:pt x="163360" y="42672"/>
                  </a:lnTo>
                  <a:lnTo>
                    <a:pt x="164884" y="44196"/>
                  </a:lnTo>
                  <a:lnTo>
                    <a:pt x="174028" y="48768"/>
                  </a:lnTo>
                  <a:lnTo>
                    <a:pt x="175552" y="48768"/>
                  </a:lnTo>
                  <a:lnTo>
                    <a:pt x="181648" y="51816"/>
                  </a:lnTo>
                  <a:lnTo>
                    <a:pt x="184696" y="51816"/>
                  </a:lnTo>
                  <a:lnTo>
                    <a:pt x="192316" y="59436"/>
                  </a:lnTo>
                  <a:lnTo>
                    <a:pt x="192316" y="70192"/>
                  </a:lnTo>
                  <a:lnTo>
                    <a:pt x="189268" y="73240"/>
                  </a:lnTo>
                  <a:lnTo>
                    <a:pt x="187744" y="73240"/>
                  </a:lnTo>
                  <a:lnTo>
                    <a:pt x="184696" y="76288"/>
                  </a:lnTo>
                  <a:lnTo>
                    <a:pt x="181648" y="76288"/>
                  </a:lnTo>
                  <a:lnTo>
                    <a:pt x="178600" y="77812"/>
                  </a:lnTo>
                  <a:lnTo>
                    <a:pt x="166408" y="77812"/>
                  </a:lnTo>
                  <a:lnTo>
                    <a:pt x="161836" y="76288"/>
                  </a:lnTo>
                  <a:lnTo>
                    <a:pt x="154127" y="76288"/>
                  </a:lnTo>
                  <a:lnTo>
                    <a:pt x="148031" y="73240"/>
                  </a:lnTo>
                  <a:lnTo>
                    <a:pt x="148031" y="85432"/>
                  </a:lnTo>
                  <a:lnTo>
                    <a:pt x="154127" y="85432"/>
                  </a:lnTo>
                  <a:lnTo>
                    <a:pt x="155651" y="86956"/>
                  </a:lnTo>
                  <a:lnTo>
                    <a:pt x="181648" y="86956"/>
                  </a:lnTo>
                  <a:lnTo>
                    <a:pt x="184696" y="85432"/>
                  </a:lnTo>
                  <a:lnTo>
                    <a:pt x="189268" y="85432"/>
                  </a:lnTo>
                  <a:lnTo>
                    <a:pt x="192316" y="83908"/>
                  </a:lnTo>
                  <a:lnTo>
                    <a:pt x="195364" y="80860"/>
                  </a:lnTo>
                  <a:lnTo>
                    <a:pt x="198412" y="79336"/>
                  </a:lnTo>
                  <a:lnTo>
                    <a:pt x="202984" y="74764"/>
                  </a:lnTo>
                  <a:lnTo>
                    <a:pt x="204508" y="70192"/>
                  </a:lnTo>
                  <a:lnTo>
                    <a:pt x="204508" y="64008"/>
                  </a:lnTo>
                  <a:lnTo>
                    <a:pt x="204508" y="56388"/>
                  </a:lnTo>
                  <a:close/>
                </a:path>
                <a:path extrusionOk="0" h="86995" w="574039">
                  <a:moveTo>
                    <a:pt x="280797" y="1524"/>
                  </a:moveTo>
                  <a:lnTo>
                    <a:pt x="219748" y="1524"/>
                  </a:lnTo>
                  <a:lnTo>
                    <a:pt x="219748" y="10668"/>
                  </a:lnTo>
                  <a:lnTo>
                    <a:pt x="244221" y="10668"/>
                  </a:lnTo>
                  <a:lnTo>
                    <a:pt x="244221" y="86969"/>
                  </a:lnTo>
                  <a:lnTo>
                    <a:pt x="256413" y="86969"/>
                  </a:lnTo>
                  <a:lnTo>
                    <a:pt x="256413" y="10668"/>
                  </a:lnTo>
                  <a:lnTo>
                    <a:pt x="280797" y="10668"/>
                  </a:lnTo>
                  <a:lnTo>
                    <a:pt x="280797" y="1524"/>
                  </a:lnTo>
                  <a:close/>
                </a:path>
                <a:path extrusionOk="0" h="86995" w="574039">
                  <a:moveTo>
                    <a:pt x="349478" y="1524"/>
                  </a:moveTo>
                  <a:lnTo>
                    <a:pt x="297573" y="1524"/>
                  </a:lnTo>
                  <a:lnTo>
                    <a:pt x="297573" y="10668"/>
                  </a:lnTo>
                  <a:lnTo>
                    <a:pt x="317474" y="10668"/>
                  </a:lnTo>
                  <a:lnTo>
                    <a:pt x="317474" y="76301"/>
                  </a:lnTo>
                  <a:lnTo>
                    <a:pt x="297573" y="76301"/>
                  </a:lnTo>
                  <a:lnTo>
                    <a:pt x="297573" y="86969"/>
                  </a:lnTo>
                  <a:lnTo>
                    <a:pt x="349478" y="86969"/>
                  </a:lnTo>
                  <a:lnTo>
                    <a:pt x="349478" y="76301"/>
                  </a:lnTo>
                  <a:lnTo>
                    <a:pt x="329666" y="76301"/>
                  </a:lnTo>
                  <a:lnTo>
                    <a:pt x="329666" y="10668"/>
                  </a:lnTo>
                  <a:lnTo>
                    <a:pt x="349478" y="10668"/>
                  </a:lnTo>
                  <a:lnTo>
                    <a:pt x="349478" y="1524"/>
                  </a:lnTo>
                  <a:close/>
                </a:path>
                <a:path extrusionOk="0" h="86995" w="574039">
                  <a:moveTo>
                    <a:pt x="425869" y="1524"/>
                  </a:moveTo>
                  <a:lnTo>
                    <a:pt x="415112" y="1524"/>
                  </a:lnTo>
                  <a:lnTo>
                    <a:pt x="415112" y="71729"/>
                  </a:lnTo>
                  <a:lnTo>
                    <a:pt x="383108" y="1524"/>
                  </a:lnTo>
                  <a:lnTo>
                    <a:pt x="367868" y="1524"/>
                  </a:lnTo>
                  <a:lnTo>
                    <a:pt x="367868" y="86969"/>
                  </a:lnTo>
                  <a:lnTo>
                    <a:pt x="378536" y="86969"/>
                  </a:lnTo>
                  <a:lnTo>
                    <a:pt x="378536" y="16764"/>
                  </a:lnTo>
                  <a:lnTo>
                    <a:pt x="410540" y="86969"/>
                  </a:lnTo>
                  <a:lnTo>
                    <a:pt x="425869" y="86969"/>
                  </a:lnTo>
                  <a:lnTo>
                    <a:pt x="425869" y="1524"/>
                  </a:lnTo>
                  <a:close/>
                </a:path>
                <a:path extrusionOk="0" h="86995" w="574039">
                  <a:moveTo>
                    <a:pt x="497598" y="4572"/>
                  </a:moveTo>
                  <a:lnTo>
                    <a:pt x="491502" y="1524"/>
                  </a:lnTo>
                  <a:lnTo>
                    <a:pt x="488454" y="1524"/>
                  </a:lnTo>
                  <a:lnTo>
                    <a:pt x="485406" y="0"/>
                  </a:lnTo>
                  <a:lnTo>
                    <a:pt x="471690" y="0"/>
                  </a:lnTo>
                  <a:lnTo>
                    <a:pt x="462445" y="3048"/>
                  </a:lnTo>
                  <a:lnTo>
                    <a:pt x="456349" y="6096"/>
                  </a:lnTo>
                  <a:lnTo>
                    <a:pt x="445681" y="16764"/>
                  </a:lnTo>
                  <a:lnTo>
                    <a:pt x="442633" y="25908"/>
                  </a:lnTo>
                  <a:lnTo>
                    <a:pt x="439585" y="32004"/>
                  </a:lnTo>
                  <a:lnTo>
                    <a:pt x="439585" y="44196"/>
                  </a:lnTo>
                  <a:lnTo>
                    <a:pt x="440156" y="54787"/>
                  </a:lnTo>
                  <a:lnTo>
                    <a:pt x="468274" y="86372"/>
                  </a:lnTo>
                  <a:lnTo>
                    <a:pt x="476262" y="86969"/>
                  </a:lnTo>
                  <a:lnTo>
                    <a:pt x="483882" y="86969"/>
                  </a:lnTo>
                  <a:lnTo>
                    <a:pt x="491502" y="85445"/>
                  </a:lnTo>
                  <a:lnTo>
                    <a:pt x="497598" y="83921"/>
                  </a:lnTo>
                  <a:lnTo>
                    <a:pt x="497598" y="71729"/>
                  </a:lnTo>
                  <a:lnTo>
                    <a:pt x="488454" y="76301"/>
                  </a:lnTo>
                  <a:lnTo>
                    <a:pt x="485406" y="76301"/>
                  </a:lnTo>
                  <a:lnTo>
                    <a:pt x="482358" y="77825"/>
                  </a:lnTo>
                  <a:lnTo>
                    <a:pt x="470065" y="77825"/>
                  </a:lnTo>
                  <a:lnTo>
                    <a:pt x="462445" y="74777"/>
                  </a:lnTo>
                  <a:lnTo>
                    <a:pt x="453301" y="62484"/>
                  </a:lnTo>
                  <a:lnTo>
                    <a:pt x="451777" y="54864"/>
                  </a:lnTo>
                  <a:lnTo>
                    <a:pt x="451777" y="33528"/>
                  </a:lnTo>
                  <a:lnTo>
                    <a:pt x="453301" y="28956"/>
                  </a:lnTo>
                  <a:lnTo>
                    <a:pt x="454825" y="25908"/>
                  </a:lnTo>
                  <a:lnTo>
                    <a:pt x="456349" y="21336"/>
                  </a:lnTo>
                  <a:lnTo>
                    <a:pt x="459397" y="19812"/>
                  </a:lnTo>
                  <a:lnTo>
                    <a:pt x="460921" y="16764"/>
                  </a:lnTo>
                  <a:lnTo>
                    <a:pt x="463969" y="13716"/>
                  </a:lnTo>
                  <a:lnTo>
                    <a:pt x="470065" y="10668"/>
                  </a:lnTo>
                  <a:lnTo>
                    <a:pt x="485406" y="10668"/>
                  </a:lnTo>
                  <a:lnTo>
                    <a:pt x="488454" y="12192"/>
                  </a:lnTo>
                  <a:lnTo>
                    <a:pt x="491502" y="12192"/>
                  </a:lnTo>
                  <a:lnTo>
                    <a:pt x="497598" y="15240"/>
                  </a:lnTo>
                  <a:lnTo>
                    <a:pt x="497598" y="4572"/>
                  </a:lnTo>
                  <a:close/>
                </a:path>
                <a:path extrusionOk="0" h="86995" w="574039">
                  <a:moveTo>
                    <a:pt x="573887" y="1524"/>
                  </a:moveTo>
                  <a:lnTo>
                    <a:pt x="512838" y="1524"/>
                  </a:lnTo>
                  <a:lnTo>
                    <a:pt x="512838" y="10668"/>
                  </a:lnTo>
                  <a:lnTo>
                    <a:pt x="537311" y="10668"/>
                  </a:lnTo>
                  <a:lnTo>
                    <a:pt x="537311" y="86969"/>
                  </a:lnTo>
                  <a:lnTo>
                    <a:pt x="549503" y="86969"/>
                  </a:lnTo>
                  <a:lnTo>
                    <a:pt x="549503" y="10668"/>
                  </a:lnTo>
                  <a:lnTo>
                    <a:pt x="573887" y="10668"/>
                  </a:lnTo>
                  <a:lnTo>
                    <a:pt x="573887" y="1524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17" name="Google Shape;1017;p22"/>
          <p:cNvGrpSpPr/>
          <p:nvPr/>
        </p:nvGrpSpPr>
        <p:grpSpPr>
          <a:xfrm>
            <a:off x="2397912" y="6946868"/>
            <a:ext cx="706825" cy="125095"/>
            <a:chOff x="2397912" y="6946868"/>
            <a:chExt cx="706825" cy="125095"/>
          </a:xfrm>
        </p:grpSpPr>
        <p:sp>
          <p:nvSpPr>
            <p:cNvPr id="1018" name="Google Shape;1018;p22"/>
            <p:cNvSpPr/>
            <p:nvPr/>
          </p:nvSpPr>
          <p:spPr>
            <a:xfrm>
              <a:off x="2397912" y="6951700"/>
              <a:ext cx="130175" cy="93345"/>
            </a:xfrm>
            <a:custGeom>
              <a:rect b="b" l="l" r="r" t="t"/>
              <a:pathLst>
                <a:path extrusionOk="0" h="93345" w="130175">
                  <a:moveTo>
                    <a:pt x="57912" y="10414"/>
                  </a:moveTo>
                  <a:lnTo>
                    <a:pt x="51816" y="7366"/>
                  </a:lnTo>
                  <a:lnTo>
                    <a:pt x="48768" y="7366"/>
                  </a:lnTo>
                  <a:lnTo>
                    <a:pt x="45720" y="5842"/>
                  </a:lnTo>
                  <a:lnTo>
                    <a:pt x="32004" y="5842"/>
                  </a:lnTo>
                  <a:lnTo>
                    <a:pt x="25908" y="7366"/>
                  </a:lnTo>
                  <a:lnTo>
                    <a:pt x="0" y="37846"/>
                  </a:lnTo>
                  <a:lnTo>
                    <a:pt x="0" y="50038"/>
                  </a:lnTo>
                  <a:lnTo>
                    <a:pt x="14287" y="87020"/>
                  </a:lnTo>
                  <a:lnTo>
                    <a:pt x="36576" y="92811"/>
                  </a:lnTo>
                  <a:lnTo>
                    <a:pt x="44196" y="92811"/>
                  </a:lnTo>
                  <a:lnTo>
                    <a:pt x="51816" y="91287"/>
                  </a:lnTo>
                  <a:lnTo>
                    <a:pt x="57912" y="89763"/>
                  </a:lnTo>
                  <a:lnTo>
                    <a:pt x="57912" y="77571"/>
                  </a:lnTo>
                  <a:lnTo>
                    <a:pt x="48768" y="82143"/>
                  </a:lnTo>
                  <a:lnTo>
                    <a:pt x="45720" y="82143"/>
                  </a:lnTo>
                  <a:lnTo>
                    <a:pt x="41148" y="83667"/>
                  </a:lnTo>
                  <a:lnTo>
                    <a:pt x="28956" y="83667"/>
                  </a:lnTo>
                  <a:lnTo>
                    <a:pt x="22860" y="80619"/>
                  </a:lnTo>
                  <a:lnTo>
                    <a:pt x="13716" y="68326"/>
                  </a:lnTo>
                  <a:lnTo>
                    <a:pt x="12192" y="60706"/>
                  </a:lnTo>
                  <a:lnTo>
                    <a:pt x="12192" y="39370"/>
                  </a:lnTo>
                  <a:lnTo>
                    <a:pt x="13716" y="34798"/>
                  </a:lnTo>
                  <a:lnTo>
                    <a:pt x="15240" y="31750"/>
                  </a:lnTo>
                  <a:lnTo>
                    <a:pt x="16764" y="27178"/>
                  </a:lnTo>
                  <a:lnTo>
                    <a:pt x="24384" y="19558"/>
                  </a:lnTo>
                  <a:lnTo>
                    <a:pt x="30480" y="16510"/>
                  </a:lnTo>
                  <a:lnTo>
                    <a:pt x="45720" y="16510"/>
                  </a:lnTo>
                  <a:lnTo>
                    <a:pt x="48768" y="18034"/>
                  </a:lnTo>
                  <a:lnTo>
                    <a:pt x="51816" y="18034"/>
                  </a:lnTo>
                  <a:lnTo>
                    <a:pt x="57912" y="21082"/>
                  </a:lnTo>
                  <a:lnTo>
                    <a:pt x="57912" y="10414"/>
                  </a:lnTo>
                  <a:close/>
                </a:path>
                <a:path extrusionOk="0" h="93345" w="130175">
                  <a:moveTo>
                    <a:pt x="129730" y="82550"/>
                  </a:moveTo>
                  <a:lnTo>
                    <a:pt x="111353" y="82550"/>
                  </a:lnTo>
                  <a:lnTo>
                    <a:pt x="111353" y="8890"/>
                  </a:lnTo>
                  <a:lnTo>
                    <a:pt x="111353" y="0"/>
                  </a:lnTo>
                  <a:lnTo>
                    <a:pt x="79349" y="0"/>
                  </a:lnTo>
                  <a:lnTo>
                    <a:pt x="79349" y="8890"/>
                  </a:lnTo>
                  <a:lnTo>
                    <a:pt x="99161" y="8890"/>
                  </a:lnTo>
                  <a:lnTo>
                    <a:pt x="99161" y="82550"/>
                  </a:lnTo>
                  <a:lnTo>
                    <a:pt x="77825" y="82550"/>
                  </a:lnTo>
                  <a:lnTo>
                    <a:pt x="77825" y="92710"/>
                  </a:lnTo>
                  <a:lnTo>
                    <a:pt x="129730" y="92710"/>
                  </a:lnTo>
                  <a:lnTo>
                    <a:pt x="129730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19" name="Google Shape;1019;p22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2548985" y="6951440"/>
              <a:ext cx="497586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0" name="Google Shape;1020;p22"/>
            <p:cNvSpPr/>
            <p:nvPr/>
          </p:nvSpPr>
          <p:spPr>
            <a:xfrm>
              <a:off x="3067907" y="6946868"/>
              <a:ext cx="36830" cy="125095"/>
            </a:xfrm>
            <a:custGeom>
              <a:rect b="b" l="l" r="r" t="t"/>
              <a:pathLst>
                <a:path extrusionOk="0" h="125095" w="36830">
                  <a:moveTo>
                    <a:pt x="6095" y="125063"/>
                  </a:moveTo>
                  <a:lnTo>
                    <a:pt x="0" y="117443"/>
                  </a:lnTo>
                  <a:lnTo>
                    <a:pt x="6325" y="111466"/>
                  </a:lnTo>
                  <a:lnTo>
                    <a:pt x="11668" y="105060"/>
                  </a:lnTo>
                  <a:lnTo>
                    <a:pt x="26003" y="62484"/>
                  </a:lnTo>
                  <a:lnTo>
                    <a:pt x="24311" y="47696"/>
                  </a:lnTo>
                  <a:lnTo>
                    <a:pt x="19323" y="33337"/>
                  </a:lnTo>
                  <a:lnTo>
                    <a:pt x="11175" y="19835"/>
                  </a:lnTo>
                  <a:lnTo>
                    <a:pt x="0" y="7620"/>
                  </a:lnTo>
                  <a:lnTo>
                    <a:pt x="7619" y="0"/>
                  </a:lnTo>
                  <a:lnTo>
                    <a:pt x="20557" y="14263"/>
                  </a:lnTo>
                  <a:lnTo>
                    <a:pt x="29610" y="29527"/>
                  </a:lnTo>
                  <a:lnTo>
                    <a:pt x="34931" y="45648"/>
                  </a:lnTo>
                  <a:lnTo>
                    <a:pt x="36671" y="62484"/>
                  </a:lnTo>
                  <a:lnTo>
                    <a:pt x="36671" y="71628"/>
                  </a:lnTo>
                  <a:lnTo>
                    <a:pt x="35147" y="76295"/>
                  </a:lnTo>
                  <a:lnTo>
                    <a:pt x="35147" y="80867"/>
                  </a:lnTo>
                  <a:lnTo>
                    <a:pt x="33623" y="86963"/>
                  </a:lnTo>
                  <a:lnTo>
                    <a:pt x="30575" y="91535"/>
                  </a:lnTo>
                  <a:lnTo>
                    <a:pt x="29051" y="97631"/>
                  </a:lnTo>
                  <a:lnTo>
                    <a:pt x="26003" y="102203"/>
                  </a:lnTo>
                  <a:lnTo>
                    <a:pt x="21431" y="108299"/>
                  </a:lnTo>
                  <a:lnTo>
                    <a:pt x="18383" y="112871"/>
                  </a:lnTo>
                  <a:lnTo>
                    <a:pt x="6095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021" name="Google Shape;1021;p22"/>
          <p:cNvPicPr preferRelativeResize="0"/>
          <p:nvPr/>
        </p:nvPicPr>
        <p:blipFill rotWithShape="1">
          <a:blip r:embed="rId160">
            <a:alphaModFix/>
          </a:blip>
          <a:srcRect b="0" l="0" r="0" t="0"/>
          <a:stretch/>
        </p:blipFill>
        <p:spPr>
          <a:xfrm>
            <a:off x="3199161" y="6957535"/>
            <a:ext cx="138969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2" name="Google Shape;1022;p22"/>
          <p:cNvGrpSpPr/>
          <p:nvPr/>
        </p:nvGrpSpPr>
        <p:grpSpPr>
          <a:xfrm>
            <a:off x="3426618" y="6951440"/>
            <a:ext cx="1007364" cy="93059"/>
            <a:chOff x="3426618" y="6951440"/>
            <a:chExt cx="1007364" cy="93059"/>
          </a:xfrm>
        </p:grpSpPr>
        <p:pic>
          <p:nvPicPr>
            <p:cNvPr id="1023" name="Google Shape;1023;p22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3426618" y="6959060"/>
              <a:ext cx="27784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4" name="Google Shape;1024;p22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3725799" y="6957536"/>
              <a:ext cx="198405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25" name="Google Shape;1025;p22"/>
            <p:cNvSpPr/>
            <p:nvPr/>
          </p:nvSpPr>
          <p:spPr>
            <a:xfrm>
              <a:off x="3944010" y="6951700"/>
              <a:ext cx="52069" cy="92710"/>
            </a:xfrm>
            <a:custGeom>
              <a:rect b="b" l="l" r="r" t="t"/>
              <a:pathLst>
                <a:path extrusionOk="0" h="92709" w="52070">
                  <a:moveTo>
                    <a:pt x="51917" y="82550"/>
                  </a:moveTo>
                  <a:lnTo>
                    <a:pt x="32105" y="82550"/>
                  </a:lnTo>
                  <a:lnTo>
                    <a:pt x="32105" y="8890"/>
                  </a:lnTo>
                  <a:lnTo>
                    <a:pt x="32105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437" y="8890"/>
                  </a:lnTo>
                  <a:lnTo>
                    <a:pt x="21437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17" y="9271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26" name="Google Shape;1026;p22"/>
            <p:cNvPicPr preferRelativeResize="0"/>
            <p:nvPr/>
          </p:nvPicPr>
          <p:blipFill rotWithShape="1">
            <a:blip r:embed="rId163">
              <a:alphaModFix/>
            </a:blip>
            <a:srcRect b="0" l="0" r="0" t="0"/>
            <a:stretch/>
          </p:blipFill>
          <p:spPr>
            <a:xfrm>
              <a:off x="4017359" y="6951440"/>
              <a:ext cx="416623" cy="9305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27" name="Google Shape;1027;p22"/>
          <p:cNvGrpSpPr/>
          <p:nvPr/>
        </p:nvGrpSpPr>
        <p:grpSpPr>
          <a:xfrm>
            <a:off x="4534757" y="6957536"/>
            <a:ext cx="276224" cy="87154"/>
            <a:chOff x="4534757" y="6957536"/>
            <a:chExt cx="276224" cy="87154"/>
          </a:xfrm>
        </p:grpSpPr>
        <p:sp>
          <p:nvSpPr>
            <p:cNvPr id="1028" name="Google Shape;1028;p22"/>
            <p:cNvSpPr/>
            <p:nvPr/>
          </p:nvSpPr>
          <p:spPr>
            <a:xfrm>
              <a:off x="4534757" y="6958965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07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239"/>
                  </a:lnTo>
                  <a:lnTo>
                    <a:pt x="10763" y="9239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85534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29" name="Google Shape;1029;p22"/>
            <p:cNvPicPr preferRelativeResize="0"/>
            <p:nvPr/>
          </p:nvPicPr>
          <p:blipFill rotWithShape="1">
            <a:blip r:embed="rId164">
              <a:alphaModFix/>
            </a:blip>
            <a:srcRect b="0" l="0" r="0" t="0"/>
            <a:stretch/>
          </p:blipFill>
          <p:spPr>
            <a:xfrm>
              <a:off x="4604956" y="6957536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0" name="Google Shape;1030;p22"/>
          <p:cNvPicPr preferRelativeResize="0"/>
          <p:nvPr/>
        </p:nvPicPr>
        <p:blipFill rotWithShape="1">
          <a:blip r:embed="rId165">
            <a:alphaModFix/>
          </a:blip>
          <a:srcRect b="0" l="0" r="0" t="0"/>
          <a:stretch/>
        </p:blipFill>
        <p:spPr>
          <a:xfrm>
            <a:off x="4898040" y="6951440"/>
            <a:ext cx="551021" cy="114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1" name="Google Shape;1031;p22"/>
          <p:cNvGrpSpPr/>
          <p:nvPr/>
        </p:nvGrpSpPr>
        <p:grpSpPr>
          <a:xfrm>
            <a:off x="643127" y="7432548"/>
            <a:ext cx="653797" cy="164591"/>
            <a:chOff x="643127" y="7432548"/>
            <a:chExt cx="653797" cy="164591"/>
          </a:xfrm>
        </p:grpSpPr>
        <p:pic>
          <p:nvPicPr>
            <p:cNvPr id="1032" name="Google Shape;1032;p22"/>
            <p:cNvPicPr preferRelativeResize="0"/>
            <p:nvPr/>
          </p:nvPicPr>
          <p:blipFill rotWithShape="1">
            <a:blip r:embed="rId166">
              <a:alphaModFix/>
            </a:blip>
            <a:srcRect b="0" l="0" r="0" t="0"/>
            <a:stretch/>
          </p:blipFill>
          <p:spPr>
            <a:xfrm>
              <a:off x="643127" y="7441692"/>
              <a:ext cx="124968" cy="129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33" name="Google Shape;1033;p22"/>
            <p:cNvSpPr/>
            <p:nvPr/>
          </p:nvSpPr>
          <p:spPr>
            <a:xfrm>
              <a:off x="773430" y="7568184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34" name="Google Shape;1034;p22"/>
            <p:cNvPicPr preferRelativeResize="0"/>
            <p:nvPr/>
          </p:nvPicPr>
          <p:blipFill rotWithShape="1">
            <a:blip r:embed="rId167">
              <a:alphaModFix/>
            </a:blip>
            <a:srcRect b="0" l="0" r="0" t="0"/>
            <a:stretch/>
          </p:blipFill>
          <p:spPr>
            <a:xfrm>
              <a:off x="818388" y="7443216"/>
              <a:ext cx="135636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5" name="Google Shape;1035;p22"/>
            <p:cNvPicPr preferRelativeResize="0"/>
            <p:nvPr/>
          </p:nvPicPr>
          <p:blipFill rotWithShape="1">
            <a:blip r:embed="rId168">
              <a:alphaModFix/>
            </a:blip>
            <a:srcRect b="0" l="0" r="0" t="0"/>
            <a:stretch/>
          </p:blipFill>
          <p:spPr>
            <a:xfrm>
              <a:off x="964692" y="7432548"/>
              <a:ext cx="332232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36" name="Google Shape;1036;p22"/>
          <p:cNvPicPr preferRelativeResize="0"/>
          <p:nvPr/>
        </p:nvPicPr>
        <p:blipFill rotWithShape="1">
          <a:blip r:embed="rId169">
            <a:alphaModFix/>
          </a:blip>
          <a:srcRect b="0" l="0" r="0" t="0"/>
          <a:stretch/>
        </p:blipFill>
        <p:spPr>
          <a:xfrm>
            <a:off x="678179" y="7808976"/>
            <a:ext cx="743712" cy="12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22"/>
          <p:cNvPicPr preferRelativeResize="0"/>
          <p:nvPr/>
        </p:nvPicPr>
        <p:blipFill rotWithShape="1">
          <a:blip r:embed="rId170">
            <a:alphaModFix/>
          </a:blip>
          <a:srcRect b="0" l="0" r="0" t="0"/>
          <a:stretch/>
        </p:blipFill>
        <p:spPr>
          <a:xfrm>
            <a:off x="1497330" y="7813452"/>
            <a:ext cx="421290" cy="13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22"/>
          <p:cNvPicPr preferRelativeResize="0"/>
          <p:nvPr/>
        </p:nvPicPr>
        <p:blipFill rotWithShape="1">
          <a:blip r:embed="rId171">
            <a:alphaModFix/>
          </a:blip>
          <a:srcRect b="0" l="0" r="0" t="0"/>
          <a:stretch/>
        </p:blipFill>
        <p:spPr>
          <a:xfrm>
            <a:off x="1978237" y="7810500"/>
            <a:ext cx="818289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39" name="Google Shape;1039;p22"/>
          <p:cNvGrpSpPr/>
          <p:nvPr/>
        </p:nvGrpSpPr>
        <p:grpSpPr>
          <a:xfrm>
            <a:off x="2866453" y="7848600"/>
            <a:ext cx="458121" cy="111347"/>
            <a:chOff x="2866453" y="7848600"/>
            <a:chExt cx="458121" cy="111347"/>
          </a:xfrm>
        </p:grpSpPr>
        <p:pic>
          <p:nvPicPr>
            <p:cNvPr id="1040" name="Google Shape;1040;p22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2866453" y="7848600"/>
              <a:ext cx="114395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1" name="Google Shape;1041;p22"/>
            <p:cNvPicPr preferRelativeResize="0"/>
            <p:nvPr/>
          </p:nvPicPr>
          <p:blipFill rotWithShape="1">
            <a:blip r:embed="rId172">
              <a:alphaModFix/>
            </a:blip>
            <a:srcRect b="0" l="0" r="0" t="0"/>
            <a:stretch/>
          </p:blipFill>
          <p:spPr>
            <a:xfrm>
              <a:off x="3005327" y="7848600"/>
              <a:ext cx="247269" cy="111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2" name="Google Shape;1042;p22"/>
            <p:cNvSpPr/>
            <p:nvPr/>
          </p:nvSpPr>
          <p:spPr>
            <a:xfrm>
              <a:off x="3280124" y="7848600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716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6764"/>
                  </a:lnTo>
                  <a:lnTo>
                    <a:pt x="18621" y="9001"/>
                  </a:lnTo>
                  <a:lnTo>
                    <a:pt x="24384" y="3810"/>
                  </a:lnTo>
                  <a:lnTo>
                    <a:pt x="31289" y="904"/>
                  </a:lnTo>
                  <a:lnTo>
                    <a:pt x="39624" y="0"/>
                  </a:lnTo>
                  <a:lnTo>
                    <a:pt x="44195" y="0"/>
                  </a:lnTo>
                  <a:lnTo>
                    <a:pt x="44195" y="13716"/>
                  </a:lnTo>
                  <a:lnTo>
                    <a:pt x="41148" y="12192"/>
                  </a:lnTo>
                  <a:lnTo>
                    <a:pt x="36576" y="12192"/>
                  </a:lnTo>
                  <a:lnTo>
                    <a:pt x="30003" y="13311"/>
                  </a:lnTo>
                  <a:lnTo>
                    <a:pt x="24003" y="16573"/>
                  </a:lnTo>
                  <a:lnTo>
                    <a:pt x="18573" y="21836"/>
                  </a:lnTo>
                  <a:lnTo>
                    <a:pt x="13716" y="28956"/>
                  </a:lnTo>
                  <a:lnTo>
                    <a:pt x="13716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43" name="Google Shape;1043;p22"/>
          <p:cNvGrpSpPr/>
          <p:nvPr/>
        </p:nvGrpSpPr>
        <p:grpSpPr>
          <a:xfrm>
            <a:off x="3379279" y="7812023"/>
            <a:ext cx="372427" cy="120492"/>
            <a:chOff x="3379279" y="7812023"/>
            <a:chExt cx="372427" cy="120492"/>
          </a:xfrm>
        </p:grpSpPr>
        <p:pic>
          <p:nvPicPr>
            <p:cNvPr id="1044" name="Google Shape;1044;p22"/>
            <p:cNvPicPr preferRelativeResize="0"/>
            <p:nvPr/>
          </p:nvPicPr>
          <p:blipFill rotWithShape="1">
            <a:blip r:embed="rId173">
              <a:alphaModFix/>
            </a:blip>
            <a:srcRect b="0" l="0" r="0" t="0"/>
            <a:stretch/>
          </p:blipFill>
          <p:spPr>
            <a:xfrm>
              <a:off x="3379279" y="7848600"/>
              <a:ext cx="161829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5" name="Google Shape;1045;p22"/>
            <p:cNvSpPr/>
            <p:nvPr/>
          </p:nvSpPr>
          <p:spPr>
            <a:xfrm>
              <a:off x="3563111" y="781202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46" name="Google Shape;1046;p22"/>
            <p:cNvPicPr preferRelativeResize="0"/>
            <p:nvPr/>
          </p:nvPicPr>
          <p:blipFill rotWithShape="1">
            <a:blip r:embed="rId174">
              <a:alphaModFix/>
            </a:blip>
            <a:srcRect b="0" l="0" r="0" t="0"/>
            <a:stretch/>
          </p:blipFill>
          <p:spPr>
            <a:xfrm>
              <a:off x="3603688" y="7848600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7" name="Google Shape;1047;p22"/>
            <p:cNvSpPr/>
            <p:nvPr/>
          </p:nvSpPr>
          <p:spPr>
            <a:xfrm>
              <a:off x="3705986" y="7848600"/>
              <a:ext cx="45720" cy="82550"/>
            </a:xfrm>
            <a:custGeom>
              <a:rect b="b" l="l" r="r" t="t"/>
              <a:pathLst>
                <a:path extrusionOk="0" h="82550" w="45720">
                  <a:moveTo>
                    <a:pt x="15240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5240" y="1524"/>
                  </a:lnTo>
                  <a:lnTo>
                    <a:pt x="15240" y="16859"/>
                  </a:lnTo>
                  <a:lnTo>
                    <a:pt x="20145" y="9041"/>
                  </a:lnTo>
                  <a:lnTo>
                    <a:pt x="25908" y="3821"/>
                  </a:lnTo>
                  <a:lnTo>
                    <a:pt x="32813" y="906"/>
                  </a:lnTo>
                  <a:lnTo>
                    <a:pt x="41148" y="0"/>
                  </a:lnTo>
                  <a:lnTo>
                    <a:pt x="45719" y="0"/>
                  </a:lnTo>
                  <a:lnTo>
                    <a:pt x="45719" y="13811"/>
                  </a:lnTo>
                  <a:lnTo>
                    <a:pt x="42672" y="12287"/>
                  </a:lnTo>
                  <a:lnTo>
                    <a:pt x="38100" y="12287"/>
                  </a:lnTo>
                  <a:lnTo>
                    <a:pt x="31527" y="13406"/>
                  </a:lnTo>
                  <a:lnTo>
                    <a:pt x="25526" y="16668"/>
                  </a:lnTo>
                  <a:lnTo>
                    <a:pt x="20097" y="21931"/>
                  </a:lnTo>
                  <a:lnTo>
                    <a:pt x="15240" y="29051"/>
                  </a:lnTo>
                  <a:lnTo>
                    <a:pt x="15240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48" name="Google Shape;1048;p22"/>
          <p:cNvGrpSpPr/>
          <p:nvPr/>
        </p:nvGrpSpPr>
        <p:grpSpPr>
          <a:xfrm>
            <a:off x="3814286" y="7813547"/>
            <a:ext cx="164877" cy="118967"/>
            <a:chOff x="3814286" y="7813547"/>
            <a:chExt cx="164877" cy="118967"/>
          </a:xfrm>
        </p:grpSpPr>
        <p:pic>
          <p:nvPicPr>
            <p:cNvPr id="1049" name="Google Shape;1049;p22"/>
            <p:cNvPicPr preferRelativeResize="0"/>
            <p:nvPr/>
          </p:nvPicPr>
          <p:blipFill rotWithShape="1">
            <a:blip r:embed="rId175">
              <a:alphaModFix/>
            </a:blip>
            <a:srcRect b="0" l="0" r="0" t="0"/>
            <a:stretch/>
          </p:blipFill>
          <p:spPr>
            <a:xfrm>
              <a:off x="3814286" y="7813547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0" name="Google Shape;1050;p22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3913637" y="7848599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1" name="Google Shape;1051;p22"/>
          <p:cNvGrpSpPr/>
          <p:nvPr/>
        </p:nvGrpSpPr>
        <p:grpSpPr>
          <a:xfrm>
            <a:off x="4055364" y="7812023"/>
            <a:ext cx="113156" cy="120397"/>
            <a:chOff x="4055364" y="7812023"/>
            <a:chExt cx="113156" cy="120397"/>
          </a:xfrm>
        </p:grpSpPr>
        <p:sp>
          <p:nvSpPr>
            <p:cNvPr id="1052" name="Google Shape;1052;p22"/>
            <p:cNvSpPr/>
            <p:nvPr/>
          </p:nvSpPr>
          <p:spPr>
            <a:xfrm>
              <a:off x="4055364" y="781202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53" name="Google Shape;1053;p22"/>
            <p:cNvPicPr preferRelativeResize="0"/>
            <p:nvPr/>
          </p:nvPicPr>
          <p:blipFill rotWithShape="1">
            <a:blip r:embed="rId177">
              <a:alphaModFix/>
            </a:blip>
            <a:srcRect b="0" l="0" r="0" t="0"/>
            <a:stretch/>
          </p:blipFill>
          <p:spPr>
            <a:xfrm>
              <a:off x="4096797" y="7848505"/>
              <a:ext cx="71723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54" name="Google Shape;1054;p22"/>
          <p:cNvGrpSpPr/>
          <p:nvPr/>
        </p:nvGrpSpPr>
        <p:grpSpPr>
          <a:xfrm>
            <a:off x="4232528" y="7812023"/>
            <a:ext cx="637985" cy="120492"/>
            <a:chOff x="4232528" y="7812023"/>
            <a:chExt cx="637985" cy="120492"/>
          </a:xfrm>
        </p:grpSpPr>
        <p:pic>
          <p:nvPicPr>
            <p:cNvPr id="1055" name="Google Shape;1055;p22"/>
            <p:cNvPicPr preferRelativeResize="0"/>
            <p:nvPr/>
          </p:nvPicPr>
          <p:blipFill rotWithShape="1">
            <a:blip r:embed="rId178">
              <a:alphaModFix/>
            </a:blip>
            <a:srcRect b="0" l="0" r="0" t="0"/>
            <a:stretch/>
          </p:blipFill>
          <p:spPr>
            <a:xfrm>
              <a:off x="4232528" y="7848600"/>
              <a:ext cx="15878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6" name="Google Shape;1056;p22"/>
            <p:cNvSpPr/>
            <p:nvPr/>
          </p:nvSpPr>
          <p:spPr>
            <a:xfrm>
              <a:off x="4415027" y="781202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57" name="Google Shape;1057;p22"/>
            <p:cNvPicPr preferRelativeResize="0"/>
            <p:nvPr/>
          </p:nvPicPr>
          <p:blipFill rotWithShape="1">
            <a:blip r:embed="rId179">
              <a:alphaModFix/>
            </a:blip>
            <a:srcRect b="0" l="0" r="0" t="0"/>
            <a:stretch/>
          </p:blipFill>
          <p:spPr>
            <a:xfrm>
              <a:off x="4463034" y="78501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8" name="Google Shape;1058;p22"/>
            <p:cNvPicPr preferRelativeResize="0"/>
            <p:nvPr/>
          </p:nvPicPr>
          <p:blipFill rotWithShape="1">
            <a:blip r:embed="rId180">
              <a:alphaModFix/>
            </a:blip>
            <a:srcRect b="0" l="0" r="0" t="0"/>
            <a:stretch/>
          </p:blipFill>
          <p:spPr>
            <a:xfrm>
              <a:off x="4562189" y="7848600"/>
              <a:ext cx="112966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59" name="Google Shape;1059;p22"/>
            <p:cNvPicPr preferRelativeResize="0"/>
            <p:nvPr/>
          </p:nvPicPr>
          <p:blipFill rotWithShape="1">
            <a:blip r:embed="rId181">
              <a:alphaModFix/>
            </a:blip>
            <a:srcRect b="0" l="0" r="0" t="0"/>
            <a:stretch/>
          </p:blipFill>
          <p:spPr>
            <a:xfrm>
              <a:off x="4707255" y="784860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0" name="Google Shape;1060;p22"/>
            <p:cNvPicPr preferRelativeResize="0"/>
            <p:nvPr/>
          </p:nvPicPr>
          <p:blipFill rotWithShape="1">
            <a:blip r:embed="rId182">
              <a:alphaModFix/>
            </a:blip>
            <a:srcRect b="0" l="0" r="0" t="0"/>
            <a:stretch/>
          </p:blipFill>
          <p:spPr>
            <a:xfrm>
              <a:off x="4797266" y="7848600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61" name="Google Shape;1061;p22"/>
          <p:cNvGrpSpPr/>
          <p:nvPr/>
        </p:nvGrpSpPr>
        <p:grpSpPr>
          <a:xfrm>
            <a:off x="4937664" y="7812023"/>
            <a:ext cx="1002886" cy="121032"/>
            <a:chOff x="4937664" y="7812023"/>
            <a:chExt cx="1002886" cy="121032"/>
          </a:xfrm>
        </p:grpSpPr>
        <p:sp>
          <p:nvSpPr>
            <p:cNvPr id="1062" name="Google Shape;1062;p22"/>
            <p:cNvSpPr/>
            <p:nvPr/>
          </p:nvSpPr>
          <p:spPr>
            <a:xfrm>
              <a:off x="4937664" y="7848600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25" y="68746"/>
                  </a:lnTo>
                  <a:lnTo>
                    <a:pt x="13382" y="71151"/>
                  </a:lnTo>
                  <a:lnTo>
                    <a:pt x="19368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103"/>
                  </a:lnTo>
                  <a:lnTo>
                    <a:pt x="39719" y="56483"/>
                  </a:lnTo>
                  <a:lnTo>
                    <a:pt x="35147" y="51911"/>
                  </a:lnTo>
                  <a:lnTo>
                    <a:pt x="19907" y="45815"/>
                  </a:lnTo>
                  <a:lnTo>
                    <a:pt x="10970" y="40957"/>
                  </a:lnTo>
                  <a:lnTo>
                    <a:pt x="4774" y="35528"/>
                  </a:lnTo>
                  <a:lnTo>
                    <a:pt x="1168" y="29527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9143"/>
                  </a:lnTo>
                  <a:lnTo>
                    <a:pt x="7620" y="6095"/>
                  </a:lnTo>
                  <a:lnTo>
                    <a:pt x="12192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3"/>
                  </a:lnTo>
                  <a:lnTo>
                    <a:pt x="48863" y="1523"/>
                  </a:lnTo>
                  <a:lnTo>
                    <a:pt x="48863" y="13715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5240" y="15335"/>
                  </a:lnTo>
                  <a:lnTo>
                    <a:pt x="15240" y="26003"/>
                  </a:lnTo>
                  <a:lnTo>
                    <a:pt x="18383" y="29051"/>
                  </a:lnTo>
                  <a:lnTo>
                    <a:pt x="26003" y="32099"/>
                  </a:lnTo>
                  <a:lnTo>
                    <a:pt x="32099" y="35147"/>
                  </a:lnTo>
                  <a:lnTo>
                    <a:pt x="39719" y="38195"/>
                  </a:lnTo>
                  <a:lnTo>
                    <a:pt x="45815" y="42767"/>
                  </a:lnTo>
                  <a:lnTo>
                    <a:pt x="51911" y="48863"/>
                  </a:lnTo>
                  <a:lnTo>
                    <a:pt x="54959" y="53435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63" name="Google Shape;1063;p22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5015680" y="7848600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4" name="Google Shape;1064;p22"/>
            <p:cNvSpPr/>
            <p:nvPr/>
          </p:nvSpPr>
          <p:spPr>
            <a:xfrm>
              <a:off x="5108448" y="781202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65" name="Google Shape;1065;p22"/>
            <p:cNvPicPr preferRelativeResize="0"/>
            <p:nvPr/>
          </p:nvPicPr>
          <p:blipFill rotWithShape="1">
            <a:blip r:embed="rId183">
              <a:alphaModFix/>
            </a:blip>
            <a:srcRect b="0" l="0" r="0" t="0"/>
            <a:stretch/>
          </p:blipFill>
          <p:spPr>
            <a:xfrm>
              <a:off x="5149881" y="7848600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p22"/>
            <p:cNvPicPr preferRelativeResize="0"/>
            <p:nvPr/>
          </p:nvPicPr>
          <p:blipFill rotWithShape="1">
            <a:blip r:embed="rId184">
              <a:alphaModFix/>
            </a:blip>
            <a:srcRect b="0" l="0" r="0" t="0"/>
            <a:stretch/>
          </p:blipFill>
          <p:spPr>
            <a:xfrm>
              <a:off x="5238369" y="7848600"/>
              <a:ext cx="14354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7" name="Google Shape;1067;p22"/>
            <p:cNvSpPr/>
            <p:nvPr/>
          </p:nvSpPr>
          <p:spPr>
            <a:xfrm>
              <a:off x="5407812" y="7821079"/>
              <a:ext cx="13970" cy="110489"/>
            </a:xfrm>
            <a:custGeom>
              <a:rect b="b" l="l" r="r" t="t"/>
              <a:pathLst>
                <a:path extrusionOk="0" h="110490" w="13970">
                  <a:moveTo>
                    <a:pt x="13716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3716" y="109918"/>
                  </a:lnTo>
                  <a:lnTo>
                    <a:pt x="13716" y="29057"/>
                  </a:lnTo>
                  <a:close/>
                </a:path>
                <a:path extrusionOk="0" h="110490" w="13970">
                  <a:moveTo>
                    <a:pt x="13716" y="0"/>
                  </a:moveTo>
                  <a:lnTo>
                    <a:pt x="0" y="0"/>
                  </a:lnTo>
                  <a:lnTo>
                    <a:pt x="0" y="13716"/>
                  </a:lnTo>
                  <a:lnTo>
                    <a:pt x="13716" y="13716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68" name="Google Shape;1068;p22"/>
            <p:cNvPicPr preferRelativeResize="0"/>
            <p:nvPr/>
          </p:nvPicPr>
          <p:blipFill rotWithShape="1">
            <a:blip r:embed="rId185">
              <a:alphaModFix/>
            </a:blip>
            <a:srcRect b="0" l="0" r="0" t="0"/>
            <a:stretch/>
          </p:blipFill>
          <p:spPr>
            <a:xfrm>
              <a:off x="5447538" y="7848600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9" name="Google Shape;1069;p22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5551265" y="784860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0" name="Google Shape;1070;p22"/>
            <p:cNvPicPr preferRelativeResize="0"/>
            <p:nvPr/>
          </p:nvPicPr>
          <p:blipFill rotWithShape="1">
            <a:blip r:embed="rId186">
              <a:alphaModFix/>
            </a:blip>
            <a:srcRect b="0" l="0" r="0" t="0"/>
            <a:stretch/>
          </p:blipFill>
          <p:spPr>
            <a:xfrm>
              <a:off x="5642991" y="7813453"/>
              <a:ext cx="160115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22"/>
            <p:cNvPicPr preferRelativeResize="0"/>
            <p:nvPr/>
          </p:nvPicPr>
          <p:blipFill rotWithShape="1">
            <a:blip r:embed="rId187">
              <a:alphaModFix/>
            </a:blip>
            <a:srcRect b="0" l="0" r="0" t="0"/>
            <a:stretch/>
          </p:blipFill>
          <p:spPr>
            <a:xfrm>
              <a:off x="5829109" y="7848600"/>
              <a:ext cx="71723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2" name="Google Shape;1072;p22"/>
            <p:cNvPicPr preferRelativeResize="0"/>
            <p:nvPr/>
          </p:nvPicPr>
          <p:blipFill rotWithShape="1">
            <a:blip r:embed="rId188">
              <a:alphaModFix/>
            </a:blip>
            <a:srcRect b="0" l="0" r="0" t="0"/>
            <a:stretch/>
          </p:blipFill>
          <p:spPr>
            <a:xfrm>
              <a:off x="5923787" y="7848600"/>
              <a:ext cx="16763" cy="822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73" name="Google Shape;1073;p22"/>
          <p:cNvGrpSpPr/>
          <p:nvPr/>
        </p:nvGrpSpPr>
        <p:grpSpPr>
          <a:xfrm>
            <a:off x="709701" y="8283416"/>
            <a:ext cx="427392" cy="87001"/>
            <a:chOff x="709701" y="8283416"/>
            <a:chExt cx="427392" cy="87001"/>
          </a:xfrm>
        </p:grpSpPr>
        <p:sp>
          <p:nvSpPr>
            <p:cNvPr id="1074" name="Google Shape;1074;p22"/>
            <p:cNvSpPr/>
            <p:nvPr/>
          </p:nvSpPr>
          <p:spPr>
            <a:xfrm>
              <a:off x="709701" y="8283422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7332"/>
                  </a:lnTo>
                  <a:lnTo>
                    <a:pt x="32092" y="50380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1716"/>
                  </a:lnTo>
                  <a:lnTo>
                    <a:pt x="42760" y="71716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5432"/>
                  </a:lnTo>
                  <a:lnTo>
                    <a:pt x="9232" y="85432"/>
                  </a:lnTo>
                  <a:lnTo>
                    <a:pt x="10756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5432"/>
                  </a:lnTo>
                  <a:lnTo>
                    <a:pt x="128206" y="85432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332"/>
                  </a:lnTo>
                  <a:lnTo>
                    <a:pt x="126682" y="47332"/>
                  </a:lnTo>
                  <a:lnTo>
                    <a:pt x="126682" y="36576"/>
                  </a:lnTo>
                  <a:lnTo>
                    <a:pt x="91630" y="36576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6995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5432"/>
                  </a:lnTo>
                  <a:lnTo>
                    <a:pt x="204597" y="85432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75" name="Google Shape;1075;p22"/>
            <p:cNvPicPr preferRelativeResize="0"/>
            <p:nvPr/>
          </p:nvPicPr>
          <p:blipFill rotWithShape="1">
            <a:blip r:embed="rId189">
              <a:alphaModFix/>
            </a:blip>
            <a:srcRect b="0" l="0" r="0" t="0"/>
            <a:stretch/>
          </p:blipFill>
          <p:spPr>
            <a:xfrm>
              <a:off x="935640" y="8283416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76" name="Google Shape;1076;p22"/>
          <p:cNvPicPr preferRelativeResize="0"/>
          <p:nvPr/>
        </p:nvPicPr>
        <p:blipFill rotWithShape="1">
          <a:blip r:embed="rId190">
            <a:alphaModFix/>
          </a:blip>
          <a:srcRect b="0" l="0" r="0" t="0"/>
          <a:stretch/>
        </p:blipFill>
        <p:spPr>
          <a:xfrm>
            <a:off x="1219580" y="8284940"/>
            <a:ext cx="215169" cy="83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77" name="Google Shape;1077;p22"/>
          <p:cNvGrpSpPr/>
          <p:nvPr/>
        </p:nvGrpSpPr>
        <p:grpSpPr>
          <a:xfrm>
            <a:off x="1529429" y="8272748"/>
            <a:ext cx="1060958" cy="123825"/>
            <a:chOff x="1529429" y="8272748"/>
            <a:chExt cx="1060958" cy="123825"/>
          </a:xfrm>
        </p:grpSpPr>
        <p:pic>
          <p:nvPicPr>
            <p:cNvPr id="1078" name="Google Shape;1078;p22"/>
            <p:cNvPicPr preferRelativeResize="0"/>
            <p:nvPr/>
          </p:nvPicPr>
          <p:blipFill rotWithShape="1">
            <a:blip r:embed="rId191">
              <a:alphaModFix/>
            </a:blip>
            <a:srcRect b="0" l="0" r="0" t="0"/>
            <a:stretch/>
          </p:blipFill>
          <p:spPr>
            <a:xfrm>
              <a:off x="1529429" y="8272748"/>
              <a:ext cx="634936" cy="123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79" name="Google Shape;1079;p22"/>
            <p:cNvSpPr/>
            <p:nvPr/>
          </p:nvSpPr>
          <p:spPr>
            <a:xfrm>
              <a:off x="2181123" y="8277580"/>
              <a:ext cx="52069" cy="91440"/>
            </a:xfrm>
            <a:custGeom>
              <a:rect b="b" l="l" r="r" t="t"/>
              <a:pathLst>
                <a:path extrusionOk="0" h="91440" w="52069">
                  <a:moveTo>
                    <a:pt x="51904" y="82550"/>
                  </a:moveTo>
                  <a:lnTo>
                    <a:pt x="33616" y="82550"/>
                  </a:lnTo>
                  <a:lnTo>
                    <a:pt x="33616" y="8890"/>
                  </a:lnTo>
                  <a:lnTo>
                    <a:pt x="33616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80" name="Google Shape;1080;p22"/>
            <p:cNvPicPr preferRelativeResize="0"/>
            <p:nvPr/>
          </p:nvPicPr>
          <p:blipFill rotWithShape="1">
            <a:blip r:embed="rId192">
              <a:alphaModFix/>
            </a:blip>
            <a:srcRect b="0" l="0" r="0" t="0"/>
            <a:stretch/>
          </p:blipFill>
          <p:spPr>
            <a:xfrm>
              <a:off x="2254377" y="8303228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1" name="Google Shape;1081;p22"/>
            <p:cNvSpPr/>
            <p:nvPr/>
          </p:nvSpPr>
          <p:spPr>
            <a:xfrm>
              <a:off x="2553557" y="8272748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539"/>
                  </a:moveTo>
                  <a:lnTo>
                    <a:pt x="0" y="117443"/>
                  </a:lnTo>
                  <a:lnTo>
                    <a:pt x="6286" y="110823"/>
                  </a:lnTo>
                  <a:lnTo>
                    <a:pt x="11429" y="104489"/>
                  </a:lnTo>
                  <a:lnTo>
                    <a:pt x="24383" y="62484"/>
                  </a:lnTo>
                  <a:lnTo>
                    <a:pt x="22931" y="47029"/>
                  </a:lnTo>
                  <a:lnTo>
                    <a:pt x="18478" y="32575"/>
                  </a:lnTo>
                  <a:lnTo>
                    <a:pt x="10882" y="18978"/>
                  </a:lnTo>
                  <a:lnTo>
                    <a:pt x="0" y="6096"/>
                  </a:lnTo>
                  <a:lnTo>
                    <a:pt x="6095" y="0"/>
                  </a:lnTo>
                  <a:lnTo>
                    <a:pt x="19914" y="14025"/>
                  </a:lnTo>
                  <a:lnTo>
                    <a:pt x="29420" y="28765"/>
                  </a:lnTo>
                  <a:lnTo>
                    <a:pt x="34907" y="44362"/>
                  </a:lnTo>
                  <a:lnTo>
                    <a:pt x="36671" y="60960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5147" y="80867"/>
                  </a:lnTo>
                  <a:lnTo>
                    <a:pt x="33623" y="86963"/>
                  </a:lnTo>
                  <a:lnTo>
                    <a:pt x="30575" y="91535"/>
                  </a:lnTo>
                  <a:lnTo>
                    <a:pt x="27527" y="97631"/>
                  </a:lnTo>
                  <a:lnTo>
                    <a:pt x="24383" y="102203"/>
                  </a:lnTo>
                  <a:lnTo>
                    <a:pt x="21335" y="108299"/>
                  </a:lnTo>
                  <a:lnTo>
                    <a:pt x="16763" y="112871"/>
                  </a:lnTo>
                  <a:lnTo>
                    <a:pt x="12191" y="118967"/>
                  </a:lnTo>
                  <a:lnTo>
                    <a:pt x="6095" y="1235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82" name="Google Shape;1082;p22"/>
          <p:cNvGrpSpPr/>
          <p:nvPr/>
        </p:nvGrpSpPr>
        <p:grpSpPr>
          <a:xfrm>
            <a:off x="2698527" y="8283416"/>
            <a:ext cx="276320" cy="86963"/>
            <a:chOff x="2698527" y="8283416"/>
            <a:chExt cx="276320" cy="86963"/>
          </a:xfrm>
        </p:grpSpPr>
        <p:sp>
          <p:nvSpPr>
            <p:cNvPr id="1083" name="Google Shape;1083;p22"/>
            <p:cNvSpPr/>
            <p:nvPr/>
          </p:nvSpPr>
          <p:spPr>
            <a:xfrm>
              <a:off x="2698527" y="8284940"/>
              <a:ext cx="47625" cy="84455"/>
            </a:xfrm>
            <a:custGeom>
              <a:rect b="b" l="l" r="r" t="t"/>
              <a:pathLst>
                <a:path extrusionOk="0" h="84454" w="4762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244"/>
                  </a:lnTo>
                  <a:lnTo>
                    <a:pt x="12287" y="47244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084" name="Google Shape;1084;p22"/>
            <p:cNvPicPr preferRelativeResize="0"/>
            <p:nvPr/>
          </p:nvPicPr>
          <p:blipFill rotWithShape="1">
            <a:blip r:embed="rId193">
              <a:alphaModFix/>
            </a:blip>
            <a:srcRect b="0" l="0" r="0" t="0"/>
            <a:stretch/>
          </p:blipFill>
          <p:spPr>
            <a:xfrm>
              <a:off x="2768822" y="8283416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85" name="Google Shape;1085;p22"/>
          <p:cNvGrpSpPr/>
          <p:nvPr/>
        </p:nvGrpSpPr>
        <p:grpSpPr>
          <a:xfrm>
            <a:off x="3061811" y="8277225"/>
            <a:ext cx="844442" cy="114655"/>
            <a:chOff x="3061811" y="8277225"/>
            <a:chExt cx="844442" cy="114655"/>
          </a:xfrm>
        </p:grpSpPr>
        <p:pic>
          <p:nvPicPr>
            <p:cNvPr id="1086" name="Google Shape;1086;p22"/>
            <p:cNvPicPr preferRelativeResize="0"/>
            <p:nvPr/>
          </p:nvPicPr>
          <p:blipFill rotWithShape="1">
            <a:blip r:embed="rId194">
              <a:alphaModFix/>
            </a:blip>
            <a:srcRect b="0" l="0" r="0" t="0"/>
            <a:stretch/>
          </p:blipFill>
          <p:spPr>
            <a:xfrm>
              <a:off x="3061811" y="8277225"/>
              <a:ext cx="642651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87" name="Google Shape;1087;p22"/>
            <p:cNvSpPr/>
            <p:nvPr/>
          </p:nvSpPr>
          <p:spPr>
            <a:xfrm>
              <a:off x="3722738" y="8277580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  <a:path extrusionOk="0" h="114300" w="183514">
                  <a:moveTo>
                    <a:pt x="125260" y="42418"/>
                  </a:moveTo>
                  <a:lnTo>
                    <a:pt x="123736" y="39370"/>
                  </a:lnTo>
                  <a:lnTo>
                    <a:pt x="123736" y="37846"/>
                  </a:lnTo>
                  <a:lnTo>
                    <a:pt x="122212" y="34798"/>
                  </a:lnTo>
                  <a:lnTo>
                    <a:pt x="120688" y="31750"/>
                  </a:lnTo>
                  <a:lnTo>
                    <a:pt x="117640" y="30226"/>
                  </a:lnTo>
                  <a:lnTo>
                    <a:pt x="116014" y="28702"/>
                  </a:lnTo>
                  <a:lnTo>
                    <a:pt x="112966" y="27178"/>
                  </a:lnTo>
                  <a:lnTo>
                    <a:pt x="109918" y="27178"/>
                  </a:lnTo>
                  <a:lnTo>
                    <a:pt x="106870" y="25654"/>
                  </a:lnTo>
                  <a:lnTo>
                    <a:pt x="88582" y="25654"/>
                  </a:lnTo>
                  <a:lnTo>
                    <a:pt x="87058" y="27178"/>
                  </a:lnTo>
                  <a:lnTo>
                    <a:pt x="80962" y="27178"/>
                  </a:lnTo>
                  <a:lnTo>
                    <a:pt x="79438" y="28702"/>
                  </a:lnTo>
                  <a:lnTo>
                    <a:pt x="76390" y="28702"/>
                  </a:lnTo>
                  <a:lnTo>
                    <a:pt x="76390" y="39370"/>
                  </a:lnTo>
                  <a:lnTo>
                    <a:pt x="80962" y="37846"/>
                  </a:lnTo>
                  <a:lnTo>
                    <a:pt x="84010" y="36322"/>
                  </a:lnTo>
                  <a:lnTo>
                    <a:pt x="87058" y="36322"/>
                  </a:lnTo>
                  <a:lnTo>
                    <a:pt x="91630" y="34798"/>
                  </a:lnTo>
                  <a:lnTo>
                    <a:pt x="103822" y="34798"/>
                  </a:lnTo>
                  <a:lnTo>
                    <a:pt x="109918" y="37846"/>
                  </a:lnTo>
                  <a:lnTo>
                    <a:pt x="112966" y="40894"/>
                  </a:lnTo>
                  <a:lnTo>
                    <a:pt x="112966" y="53086"/>
                  </a:lnTo>
                  <a:lnTo>
                    <a:pt x="112966" y="62318"/>
                  </a:lnTo>
                  <a:lnTo>
                    <a:pt x="112966" y="72986"/>
                  </a:lnTo>
                  <a:lnTo>
                    <a:pt x="109918" y="77558"/>
                  </a:lnTo>
                  <a:lnTo>
                    <a:pt x="106870" y="79082"/>
                  </a:lnTo>
                  <a:lnTo>
                    <a:pt x="102298" y="80606"/>
                  </a:lnTo>
                  <a:lnTo>
                    <a:pt x="96202" y="83654"/>
                  </a:lnTo>
                  <a:lnTo>
                    <a:pt x="90106" y="83654"/>
                  </a:lnTo>
                  <a:lnTo>
                    <a:pt x="88582" y="82130"/>
                  </a:lnTo>
                  <a:lnTo>
                    <a:pt x="87058" y="82130"/>
                  </a:lnTo>
                  <a:lnTo>
                    <a:pt x="84010" y="79082"/>
                  </a:lnTo>
                  <a:lnTo>
                    <a:pt x="84010" y="77558"/>
                  </a:lnTo>
                  <a:lnTo>
                    <a:pt x="82486" y="76034"/>
                  </a:lnTo>
                  <a:lnTo>
                    <a:pt x="82486" y="72986"/>
                  </a:lnTo>
                  <a:lnTo>
                    <a:pt x="84010" y="69938"/>
                  </a:lnTo>
                  <a:lnTo>
                    <a:pt x="84010" y="68414"/>
                  </a:lnTo>
                  <a:lnTo>
                    <a:pt x="88582" y="63842"/>
                  </a:lnTo>
                  <a:lnTo>
                    <a:pt x="90106" y="63842"/>
                  </a:lnTo>
                  <a:lnTo>
                    <a:pt x="91630" y="62318"/>
                  </a:lnTo>
                  <a:lnTo>
                    <a:pt x="112966" y="62318"/>
                  </a:lnTo>
                  <a:lnTo>
                    <a:pt x="112966" y="53086"/>
                  </a:lnTo>
                  <a:lnTo>
                    <a:pt x="90106" y="53086"/>
                  </a:lnTo>
                  <a:lnTo>
                    <a:pt x="82486" y="54610"/>
                  </a:lnTo>
                  <a:lnTo>
                    <a:pt x="77914" y="59270"/>
                  </a:lnTo>
                  <a:lnTo>
                    <a:pt x="73342" y="62318"/>
                  </a:lnTo>
                  <a:lnTo>
                    <a:pt x="70294" y="68414"/>
                  </a:lnTo>
                  <a:lnTo>
                    <a:pt x="70294" y="77558"/>
                  </a:lnTo>
                  <a:lnTo>
                    <a:pt x="71818" y="79082"/>
                  </a:lnTo>
                  <a:lnTo>
                    <a:pt x="71818" y="82130"/>
                  </a:lnTo>
                  <a:lnTo>
                    <a:pt x="73342" y="83654"/>
                  </a:lnTo>
                  <a:lnTo>
                    <a:pt x="74866" y="86702"/>
                  </a:lnTo>
                  <a:lnTo>
                    <a:pt x="79438" y="91274"/>
                  </a:lnTo>
                  <a:lnTo>
                    <a:pt x="82486" y="91274"/>
                  </a:lnTo>
                  <a:lnTo>
                    <a:pt x="85534" y="92798"/>
                  </a:lnTo>
                  <a:lnTo>
                    <a:pt x="100774" y="92798"/>
                  </a:lnTo>
                  <a:lnTo>
                    <a:pt x="106870" y="89750"/>
                  </a:lnTo>
                  <a:lnTo>
                    <a:pt x="111442" y="86702"/>
                  </a:lnTo>
                  <a:lnTo>
                    <a:pt x="114490" y="83654"/>
                  </a:lnTo>
                  <a:lnTo>
                    <a:pt x="114490" y="91274"/>
                  </a:lnTo>
                  <a:lnTo>
                    <a:pt x="125260" y="91274"/>
                  </a:lnTo>
                  <a:lnTo>
                    <a:pt x="125260" y="62318"/>
                  </a:lnTo>
                  <a:lnTo>
                    <a:pt x="125260" y="42418"/>
                  </a:lnTo>
                  <a:close/>
                </a:path>
                <a:path extrusionOk="0" h="114300" w="183514">
                  <a:moveTo>
                    <a:pt x="183172" y="79082"/>
                  </a:moveTo>
                  <a:lnTo>
                    <a:pt x="181648" y="77558"/>
                  </a:lnTo>
                  <a:lnTo>
                    <a:pt x="181648" y="76034"/>
                  </a:lnTo>
                  <a:lnTo>
                    <a:pt x="178600" y="72986"/>
                  </a:lnTo>
                  <a:lnTo>
                    <a:pt x="177076" y="72986"/>
                  </a:lnTo>
                  <a:lnTo>
                    <a:pt x="175552" y="71462"/>
                  </a:lnTo>
                  <a:lnTo>
                    <a:pt x="167932" y="71462"/>
                  </a:lnTo>
                  <a:lnTo>
                    <a:pt x="166408" y="72986"/>
                  </a:lnTo>
                  <a:lnTo>
                    <a:pt x="164884" y="72986"/>
                  </a:lnTo>
                  <a:lnTo>
                    <a:pt x="164884" y="74510"/>
                  </a:lnTo>
                  <a:lnTo>
                    <a:pt x="163258" y="76034"/>
                  </a:lnTo>
                  <a:lnTo>
                    <a:pt x="163258" y="83654"/>
                  </a:lnTo>
                  <a:lnTo>
                    <a:pt x="164884" y="85178"/>
                  </a:lnTo>
                  <a:lnTo>
                    <a:pt x="166408" y="86702"/>
                  </a:lnTo>
                  <a:lnTo>
                    <a:pt x="166408" y="88226"/>
                  </a:lnTo>
                  <a:lnTo>
                    <a:pt x="167932" y="88226"/>
                  </a:lnTo>
                  <a:lnTo>
                    <a:pt x="167932" y="89750"/>
                  </a:lnTo>
                  <a:lnTo>
                    <a:pt x="169456" y="91274"/>
                  </a:lnTo>
                  <a:lnTo>
                    <a:pt x="169456" y="97370"/>
                  </a:lnTo>
                  <a:lnTo>
                    <a:pt x="164884" y="101942"/>
                  </a:lnTo>
                  <a:lnTo>
                    <a:pt x="163258" y="101942"/>
                  </a:lnTo>
                  <a:lnTo>
                    <a:pt x="161734" y="103466"/>
                  </a:lnTo>
                  <a:lnTo>
                    <a:pt x="160210" y="103466"/>
                  </a:lnTo>
                  <a:lnTo>
                    <a:pt x="158686" y="104990"/>
                  </a:lnTo>
                  <a:lnTo>
                    <a:pt x="152590" y="104990"/>
                  </a:lnTo>
                  <a:lnTo>
                    <a:pt x="152590" y="114134"/>
                  </a:lnTo>
                  <a:lnTo>
                    <a:pt x="161734" y="114134"/>
                  </a:lnTo>
                  <a:lnTo>
                    <a:pt x="166408" y="112610"/>
                  </a:lnTo>
                  <a:lnTo>
                    <a:pt x="169456" y="111086"/>
                  </a:lnTo>
                  <a:lnTo>
                    <a:pt x="172504" y="108038"/>
                  </a:lnTo>
                  <a:lnTo>
                    <a:pt x="175552" y="106514"/>
                  </a:lnTo>
                  <a:lnTo>
                    <a:pt x="178600" y="103466"/>
                  </a:lnTo>
                  <a:lnTo>
                    <a:pt x="183172" y="94322"/>
                  </a:lnTo>
                  <a:lnTo>
                    <a:pt x="183172" y="79082"/>
                  </a:lnTo>
                  <a:close/>
                </a:path>
                <a:path extrusionOk="0" h="114300" w="183514">
                  <a:moveTo>
                    <a:pt x="183172" y="33274"/>
                  </a:moveTo>
                  <a:lnTo>
                    <a:pt x="181648" y="33274"/>
                  </a:lnTo>
                  <a:lnTo>
                    <a:pt x="181648" y="30226"/>
                  </a:lnTo>
                  <a:lnTo>
                    <a:pt x="178600" y="27178"/>
                  </a:lnTo>
                  <a:lnTo>
                    <a:pt x="177076" y="27178"/>
                  </a:lnTo>
                  <a:lnTo>
                    <a:pt x="175552" y="25654"/>
                  </a:lnTo>
                  <a:lnTo>
                    <a:pt x="167932" y="25654"/>
                  </a:lnTo>
                  <a:lnTo>
                    <a:pt x="167932" y="27178"/>
                  </a:lnTo>
                  <a:lnTo>
                    <a:pt x="166408" y="27178"/>
                  </a:lnTo>
                  <a:lnTo>
                    <a:pt x="164884" y="28702"/>
                  </a:lnTo>
                  <a:lnTo>
                    <a:pt x="163258" y="30226"/>
                  </a:lnTo>
                  <a:lnTo>
                    <a:pt x="163258" y="33274"/>
                  </a:lnTo>
                  <a:lnTo>
                    <a:pt x="161734" y="33274"/>
                  </a:lnTo>
                  <a:lnTo>
                    <a:pt x="161734" y="36322"/>
                  </a:lnTo>
                  <a:lnTo>
                    <a:pt x="163258" y="37846"/>
                  </a:lnTo>
                  <a:lnTo>
                    <a:pt x="163258" y="40894"/>
                  </a:lnTo>
                  <a:lnTo>
                    <a:pt x="164884" y="40894"/>
                  </a:lnTo>
                  <a:lnTo>
                    <a:pt x="164884" y="42418"/>
                  </a:lnTo>
                  <a:lnTo>
                    <a:pt x="166408" y="43942"/>
                  </a:lnTo>
                  <a:lnTo>
                    <a:pt x="167932" y="43942"/>
                  </a:lnTo>
                  <a:lnTo>
                    <a:pt x="169456" y="45466"/>
                  </a:lnTo>
                  <a:lnTo>
                    <a:pt x="175552" y="45466"/>
                  </a:lnTo>
                  <a:lnTo>
                    <a:pt x="175552" y="43942"/>
                  </a:lnTo>
                  <a:lnTo>
                    <a:pt x="178600" y="43942"/>
                  </a:lnTo>
                  <a:lnTo>
                    <a:pt x="180124" y="42418"/>
                  </a:lnTo>
                  <a:lnTo>
                    <a:pt x="180124" y="40894"/>
                  </a:lnTo>
                  <a:lnTo>
                    <a:pt x="181648" y="40894"/>
                  </a:lnTo>
                  <a:lnTo>
                    <a:pt x="181648" y="37846"/>
                  </a:lnTo>
                  <a:lnTo>
                    <a:pt x="183172" y="36322"/>
                  </a:lnTo>
                  <a:lnTo>
                    <a:pt x="183172" y="3327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088" name="Google Shape;1088;p22"/>
          <p:cNvPicPr preferRelativeResize="0"/>
          <p:nvPr/>
        </p:nvPicPr>
        <p:blipFill rotWithShape="1">
          <a:blip r:embed="rId195">
            <a:alphaModFix/>
          </a:blip>
          <a:srcRect b="0" l="0" r="0" t="0"/>
          <a:stretch/>
        </p:blipFill>
        <p:spPr>
          <a:xfrm>
            <a:off x="678179" y="8679180"/>
            <a:ext cx="2694431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89" name="Google Shape;1089;p22"/>
          <p:cNvGrpSpPr/>
          <p:nvPr/>
        </p:nvGrpSpPr>
        <p:grpSpPr>
          <a:xfrm>
            <a:off x="3431289" y="8680703"/>
            <a:ext cx="108962" cy="119919"/>
            <a:chOff x="3431289" y="8680703"/>
            <a:chExt cx="108962" cy="119919"/>
          </a:xfrm>
        </p:grpSpPr>
        <p:pic>
          <p:nvPicPr>
            <p:cNvPr id="1090" name="Google Shape;1090;p22"/>
            <p:cNvPicPr preferRelativeResize="0"/>
            <p:nvPr/>
          </p:nvPicPr>
          <p:blipFill rotWithShape="1">
            <a:blip r:embed="rId196">
              <a:alphaModFix/>
            </a:blip>
            <a:srcRect b="0" l="0" r="0" t="0"/>
            <a:stretch/>
          </p:blipFill>
          <p:spPr>
            <a:xfrm>
              <a:off x="3431289" y="8715183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1" name="Google Shape;1091;p22"/>
            <p:cNvSpPr/>
            <p:nvPr/>
          </p:nvSpPr>
          <p:spPr>
            <a:xfrm>
              <a:off x="3525011" y="868070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092" name="Google Shape;1092;p22"/>
          <p:cNvGrpSpPr/>
          <p:nvPr/>
        </p:nvGrpSpPr>
        <p:grpSpPr>
          <a:xfrm>
            <a:off x="3620452" y="8681656"/>
            <a:ext cx="670083" cy="146399"/>
            <a:chOff x="3620452" y="8681656"/>
            <a:chExt cx="670083" cy="146399"/>
          </a:xfrm>
        </p:grpSpPr>
        <p:pic>
          <p:nvPicPr>
            <p:cNvPr id="1093" name="Google Shape;1093;p22"/>
            <p:cNvPicPr preferRelativeResize="0"/>
            <p:nvPr/>
          </p:nvPicPr>
          <p:blipFill rotWithShape="1">
            <a:blip r:embed="rId197">
              <a:alphaModFix/>
            </a:blip>
            <a:srcRect b="0" l="0" r="0" t="0"/>
            <a:stretch/>
          </p:blipFill>
          <p:spPr>
            <a:xfrm>
              <a:off x="3620452" y="8715184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4" name="Google Shape;1094;p22"/>
            <p:cNvPicPr preferRelativeResize="0"/>
            <p:nvPr/>
          </p:nvPicPr>
          <p:blipFill rotWithShape="1">
            <a:blip r:embed="rId198">
              <a:alphaModFix/>
            </a:blip>
            <a:srcRect b="0" l="0" r="0" t="0"/>
            <a:stretch/>
          </p:blipFill>
          <p:spPr>
            <a:xfrm>
              <a:off x="3719702" y="8715184"/>
              <a:ext cx="135826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22"/>
            <p:cNvPicPr preferRelativeResize="0"/>
            <p:nvPr/>
          </p:nvPicPr>
          <p:blipFill rotWithShape="1">
            <a:blip r:embed="rId199">
              <a:alphaModFix/>
            </a:blip>
            <a:srcRect b="0" l="0" r="0" t="0"/>
            <a:stretch/>
          </p:blipFill>
          <p:spPr>
            <a:xfrm>
              <a:off x="3875341" y="8681656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6" name="Google Shape;1096;p22"/>
            <p:cNvPicPr preferRelativeResize="0"/>
            <p:nvPr/>
          </p:nvPicPr>
          <p:blipFill rotWithShape="1">
            <a:blip r:embed="rId200">
              <a:alphaModFix/>
            </a:blip>
            <a:srcRect b="0" l="0" r="0" t="0"/>
            <a:stretch/>
          </p:blipFill>
          <p:spPr>
            <a:xfrm>
              <a:off x="3980688" y="871823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7" name="Google Shape;1097;p22"/>
            <p:cNvPicPr preferRelativeResize="0"/>
            <p:nvPr/>
          </p:nvPicPr>
          <p:blipFill rotWithShape="1">
            <a:blip r:embed="rId201">
              <a:alphaModFix/>
            </a:blip>
            <a:srcRect b="0" l="0" r="0" t="0"/>
            <a:stretch/>
          </p:blipFill>
          <p:spPr>
            <a:xfrm>
              <a:off x="4072223" y="8701468"/>
              <a:ext cx="218312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8" name="Google Shape;1098;p22"/>
          <p:cNvGrpSpPr/>
          <p:nvPr/>
        </p:nvGrpSpPr>
        <p:grpSpPr>
          <a:xfrm>
            <a:off x="4365307" y="8678608"/>
            <a:ext cx="283940" cy="122015"/>
            <a:chOff x="4365307" y="8678608"/>
            <a:chExt cx="283940" cy="122015"/>
          </a:xfrm>
        </p:grpSpPr>
        <p:pic>
          <p:nvPicPr>
            <p:cNvPr id="1099" name="Google Shape;1099;p22"/>
            <p:cNvPicPr preferRelativeResize="0"/>
            <p:nvPr/>
          </p:nvPicPr>
          <p:blipFill rotWithShape="1">
            <a:blip r:embed="rId202">
              <a:alphaModFix/>
            </a:blip>
            <a:srcRect b="0" l="0" r="0" t="0"/>
            <a:stretch/>
          </p:blipFill>
          <p:spPr>
            <a:xfrm>
              <a:off x="4365307" y="8715184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0" name="Google Shape;1100;p22"/>
            <p:cNvPicPr preferRelativeResize="0"/>
            <p:nvPr/>
          </p:nvPicPr>
          <p:blipFill rotWithShape="1">
            <a:blip r:embed="rId203">
              <a:alphaModFix/>
            </a:blip>
            <a:srcRect b="0" l="0" r="0" t="0"/>
            <a:stretch/>
          </p:blipFill>
          <p:spPr>
            <a:xfrm>
              <a:off x="4504182" y="8678608"/>
              <a:ext cx="145065" cy="122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1" name="Google Shape;1101;p22"/>
          <p:cNvGrpSpPr/>
          <p:nvPr/>
        </p:nvGrpSpPr>
        <p:grpSpPr>
          <a:xfrm>
            <a:off x="4720970" y="8715184"/>
            <a:ext cx="355472" cy="85439"/>
            <a:chOff x="4720970" y="8715184"/>
            <a:chExt cx="355472" cy="85439"/>
          </a:xfrm>
        </p:grpSpPr>
        <p:pic>
          <p:nvPicPr>
            <p:cNvPr id="1102" name="Google Shape;1102;p22"/>
            <p:cNvPicPr preferRelativeResize="0"/>
            <p:nvPr/>
          </p:nvPicPr>
          <p:blipFill rotWithShape="1">
            <a:blip r:embed="rId204">
              <a:alphaModFix/>
            </a:blip>
            <a:srcRect b="0" l="0" r="0" t="0"/>
            <a:stretch/>
          </p:blipFill>
          <p:spPr>
            <a:xfrm>
              <a:off x="4720970" y="8715184"/>
              <a:ext cx="15411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3" name="Google Shape;1103;p22"/>
            <p:cNvPicPr preferRelativeResize="0"/>
            <p:nvPr/>
          </p:nvPicPr>
          <p:blipFill rotWithShape="1">
            <a:blip r:embed="rId205">
              <a:alphaModFix/>
            </a:blip>
            <a:srcRect b="0" l="0" r="0" t="0"/>
            <a:stretch/>
          </p:blipFill>
          <p:spPr>
            <a:xfrm>
              <a:off x="4896516" y="8715184"/>
              <a:ext cx="135826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04" name="Google Shape;1104;p22"/>
            <p:cNvPicPr preferRelativeResize="0"/>
            <p:nvPr/>
          </p:nvPicPr>
          <p:blipFill rotWithShape="1">
            <a:blip r:embed="rId206">
              <a:alphaModFix/>
            </a:blip>
            <a:srcRect b="0" l="0" r="0" t="0"/>
            <a:stretch/>
          </p:blipFill>
          <p:spPr>
            <a:xfrm>
              <a:off x="5059679" y="8715755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05" name="Google Shape;1105;p22"/>
          <p:cNvGrpSpPr/>
          <p:nvPr/>
        </p:nvGrpSpPr>
        <p:grpSpPr>
          <a:xfrm>
            <a:off x="709701" y="9151524"/>
            <a:ext cx="427392" cy="87001"/>
            <a:chOff x="709701" y="9151524"/>
            <a:chExt cx="427392" cy="87001"/>
          </a:xfrm>
        </p:grpSpPr>
        <p:sp>
          <p:nvSpPr>
            <p:cNvPr id="1106" name="Google Shape;1106;p22"/>
            <p:cNvSpPr/>
            <p:nvPr/>
          </p:nvSpPr>
          <p:spPr>
            <a:xfrm>
              <a:off x="709701" y="9151530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3428"/>
                  </a:lnTo>
                  <a:lnTo>
                    <a:pt x="54952" y="51904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12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5808"/>
                  </a:lnTo>
                  <a:lnTo>
                    <a:pt x="29044" y="48856"/>
                  </a:lnTo>
                  <a:lnTo>
                    <a:pt x="32092" y="48856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0192"/>
                  </a:lnTo>
                  <a:lnTo>
                    <a:pt x="39712" y="74764"/>
                  </a:lnTo>
                  <a:lnTo>
                    <a:pt x="36664" y="74764"/>
                  </a:lnTo>
                  <a:lnTo>
                    <a:pt x="35140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3240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3908"/>
                  </a:lnTo>
                  <a:lnTo>
                    <a:pt x="3048" y="85432"/>
                  </a:lnTo>
                  <a:lnTo>
                    <a:pt x="10756" y="85432"/>
                  </a:lnTo>
                  <a:lnTo>
                    <a:pt x="13804" y="86956"/>
                  </a:lnTo>
                  <a:lnTo>
                    <a:pt x="33616" y="86956"/>
                  </a:lnTo>
                  <a:lnTo>
                    <a:pt x="42760" y="83908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0"/>
                  </a:moveTo>
                  <a:lnTo>
                    <a:pt x="79438" y="0"/>
                  </a:lnTo>
                  <a:lnTo>
                    <a:pt x="79438" y="85445"/>
                  </a:lnTo>
                  <a:lnTo>
                    <a:pt x="128206" y="85445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5821"/>
                  </a:lnTo>
                  <a:lnTo>
                    <a:pt x="126682" y="45821"/>
                  </a:lnTo>
                  <a:lnTo>
                    <a:pt x="126682" y="36576"/>
                  </a:lnTo>
                  <a:lnTo>
                    <a:pt x="91630" y="36576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0"/>
                  </a:lnTo>
                  <a:close/>
                </a:path>
                <a:path extrusionOk="0" h="86995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0"/>
                  </a:lnTo>
                  <a:lnTo>
                    <a:pt x="154203" y="0"/>
                  </a:lnTo>
                  <a:lnTo>
                    <a:pt x="154203" y="85445"/>
                  </a:lnTo>
                  <a:lnTo>
                    <a:pt x="204597" y="854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07" name="Google Shape;1107;p22"/>
            <p:cNvPicPr preferRelativeResize="0"/>
            <p:nvPr/>
          </p:nvPicPr>
          <p:blipFill rotWithShape="1">
            <a:blip r:embed="rId207">
              <a:alphaModFix/>
            </a:blip>
            <a:srcRect b="0" l="0" r="0" t="0"/>
            <a:stretch/>
          </p:blipFill>
          <p:spPr>
            <a:xfrm>
              <a:off x="935640" y="9151524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08" name="Google Shape;1108;p22"/>
          <p:cNvPicPr preferRelativeResize="0"/>
          <p:nvPr/>
        </p:nvPicPr>
        <p:blipFill rotWithShape="1">
          <a:blip r:embed="rId208">
            <a:alphaModFix/>
          </a:blip>
          <a:srcRect b="0" l="0" r="0" t="0"/>
          <a:stretch/>
        </p:blipFill>
        <p:spPr>
          <a:xfrm>
            <a:off x="1219580" y="9151525"/>
            <a:ext cx="215169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09" name="Google Shape;1109;p22"/>
          <p:cNvGrpSpPr/>
          <p:nvPr/>
        </p:nvGrpSpPr>
        <p:grpSpPr>
          <a:xfrm>
            <a:off x="1529423" y="9140856"/>
            <a:ext cx="548138" cy="123933"/>
            <a:chOff x="1529423" y="9140856"/>
            <a:chExt cx="548138" cy="123933"/>
          </a:xfrm>
        </p:grpSpPr>
        <p:sp>
          <p:nvSpPr>
            <p:cNvPr id="1110" name="Google Shape;1110;p22"/>
            <p:cNvSpPr/>
            <p:nvPr/>
          </p:nvSpPr>
          <p:spPr>
            <a:xfrm>
              <a:off x="1529423" y="9140964"/>
              <a:ext cx="120650" cy="123825"/>
            </a:xfrm>
            <a:custGeom>
              <a:rect b="b" l="l" r="r" t="t"/>
              <a:pathLst>
                <a:path extrusionOk="0" h="123825" w="120650">
                  <a:moveTo>
                    <a:pt x="36576" y="6096"/>
                  </a:moveTo>
                  <a:lnTo>
                    <a:pt x="30480" y="0"/>
                  </a:lnTo>
                  <a:lnTo>
                    <a:pt x="24384" y="4572"/>
                  </a:lnTo>
                  <a:lnTo>
                    <a:pt x="19812" y="9144"/>
                  </a:lnTo>
                  <a:lnTo>
                    <a:pt x="16764" y="15240"/>
                  </a:lnTo>
                  <a:lnTo>
                    <a:pt x="12192" y="19812"/>
                  </a:lnTo>
                  <a:lnTo>
                    <a:pt x="9144" y="25908"/>
                  </a:lnTo>
                  <a:lnTo>
                    <a:pt x="7620" y="30480"/>
                  </a:lnTo>
                  <a:lnTo>
                    <a:pt x="4572" y="36576"/>
                  </a:lnTo>
                  <a:lnTo>
                    <a:pt x="1524" y="45720"/>
                  </a:lnTo>
                  <a:lnTo>
                    <a:pt x="0" y="51904"/>
                  </a:lnTo>
                  <a:lnTo>
                    <a:pt x="0" y="62572"/>
                  </a:lnTo>
                  <a:lnTo>
                    <a:pt x="1981" y="79171"/>
                  </a:lnTo>
                  <a:lnTo>
                    <a:pt x="7810" y="94767"/>
                  </a:lnTo>
                  <a:lnTo>
                    <a:pt x="17360" y="109512"/>
                  </a:lnTo>
                  <a:lnTo>
                    <a:pt x="30480" y="123532"/>
                  </a:lnTo>
                  <a:lnTo>
                    <a:pt x="36576" y="117436"/>
                  </a:lnTo>
                  <a:lnTo>
                    <a:pt x="31153" y="110578"/>
                  </a:lnTo>
                  <a:lnTo>
                    <a:pt x="26289" y="103720"/>
                  </a:lnTo>
                  <a:lnTo>
                    <a:pt x="12192" y="61048"/>
                  </a:lnTo>
                  <a:lnTo>
                    <a:pt x="13639" y="46418"/>
                  </a:lnTo>
                  <a:lnTo>
                    <a:pt x="18097" y="32385"/>
                  </a:lnTo>
                  <a:lnTo>
                    <a:pt x="25692" y="18948"/>
                  </a:lnTo>
                  <a:lnTo>
                    <a:pt x="36576" y="6096"/>
                  </a:lnTo>
                  <a:close/>
                </a:path>
                <a:path extrusionOk="0" h="123825" w="120650">
                  <a:moveTo>
                    <a:pt x="120586" y="32004"/>
                  </a:moveTo>
                  <a:lnTo>
                    <a:pt x="119062" y="28956"/>
                  </a:lnTo>
                  <a:lnTo>
                    <a:pt x="117436" y="25908"/>
                  </a:lnTo>
                  <a:lnTo>
                    <a:pt x="115912" y="21336"/>
                  </a:lnTo>
                  <a:lnTo>
                    <a:pt x="112864" y="19812"/>
                  </a:lnTo>
                  <a:lnTo>
                    <a:pt x="109816" y="16764"/>
                  </a:lnTo>
                  <a:lnTo>
                    <a:pt x="108292" y="15138"/>
                  </a:lnTo>
                  <a:lnTo>
                    <a:pt x="108292" y="32004"/>
                  </a:lnTo>
                  <a:lnTo>
                    <a:pt x="108292" y="44196"/>
                  </a:lnTo>
                  <a:lnTo>
                    <a:pt x="106768" y="48768"/>
                  </a:lnTo>
                  <a:lnTo>
                    <a:pt x="102196" y="51816"/>
                  </a:lnTo>
                  <a:lnTo>
                    <a:pt x="99148" y="54864"/>
                  </a:lnTo>
                  <a:lnTo>
                    <a:pt x="93052" y="56388"/>
                  </a:lnTo>
                  <a:lnTo>
                    <a:pt x="76288" y="56388"/>
                  </a:lnTo>
                  <a:lnTo>
                    <a:pt x="76288" y="21336"/>
                  </a:lnTo>
                  <a:lnTo>
                    <a:pt x="94576" y="21336"/>
                  </a:lnTo>
                  <a:lnTo>
                    <a:pt x="99148" y="22860"/>
                  </a:lnTo>
                  <a:lnTo>
                    <a:pt x="102196" y="25908"/>
                  </a:lnTo>
                  <a:lnTo>
                    <a:pt x="106768" y="27432"/>
                  </a:lnTo>
                  <a:lnTo>
                    <a:pt x="108292" y="32004"/>
                  </a:lnTo>
                  <a:lnTo>
                    <a:pt x="108292" y="15138"/>
                  </a:lnTo>
                  <a:lnTo>
                    <a:pt x="103720" y="13614"/>
                  </a:lnTo>
                  <a:lnTo>
                    <a:pt x="100672" y="12090"/>
                  </a:lnTo>
                  <a:lnTo>
                    <a:pt x="96100" y="12090"/>
                  </a:lnTo>
                  <a:lnTo>
                    <a:pt x="93052" y="10566"/>
                  </a:lnTo>
                  <a:lnTo>
                    <a:pt x="64096" y="10566"/>
                  </a:lnTo>
                  <a:lnTo>
                    <a:pt x="64096" y="96012"/>
                  </a:lnTo>
                  <a:lnTo>
                    <a:pt x="76288" y="96012"/>
                  </a:lnTo>
                  <a:lnTo>
                    <a:pt x="76288" y="65532"/>
                  </a:lnTo>
                  <a:lnTo>
                    <a:pt x="97624" y="65532"/>
                  </a:lnTo>
                  <a:lnTo>
                    <a:pt x="102196" y="62484"/>
                  </a:lnTo>
                  <a:lnTo>
                    <a:pt x="105244" y="60960"/>
                  </a:lnTo>
                  <a:lnTo>
                    <a:pt x="109816" y="59436"/>
                  </a:lnTo>
                  <a:lnTo>
                    <a:pt x="112864" y="56388"/>
                  </a:lnTo>
                  <a:lnTo>
                    <a:pt x="114388" y="53340"/>
                  </a:lnTo>
                  <a:lnTo>
                    <a:pt x="117436" y="50292"/>
                  </a:lnTo>
                  <a:lnTo>
                    <a:pt x="117436" y="47244"/>
                  </a:lnTo>
                  <a:lnTo>
                    <a:pt x="119062" y="44196"/>
                  </a:lnTo>
                  <a:lnTo>
                    <a:pt x="120586" y="41148"/>
                  </a:lnTo>
                  <a:lnTo>
                    <a:pt x="120586" y="3200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11" name="Google Shape;1111;p22"/>
            <p:cNvPicPr preferRelativeResize="0"/>
            <p:nvPr/>
          </p:nvPicPr>
          <p:blipFill rotWithShape="1">
            <a:blip r:embed="rId209">
              <a:alphaModFix/>
            </a:blip>
            <a:srcRect b="0" l="0" r="0" t="0"/>
            <a:stretch/>
          </p:blipFill>
          <p:spPr>
            <a:xfrm>
              <a:off x="1669827" y="9171336"/>
              <a:ext cx="195357" cy="6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2" name="Google Shape;1112;p22"/>
            <p:cNvPicPr preferRelativeResize="0"/>
            <p:nvPr/>
          </p:nvPicPr>
          <p:blipFill rotWithShape="1">
            <a:blip r:embed="rId210">
              <a:alphaModFix/>
            </a:blip>
            <a:srcRect b="0" l="0" r="0" t="0"/>
            <a:stretch/>
          </p:blipFill>
          <p:spPr>
            <a:xfrm>
              <a:off x="1888045" y="9143905"/>
              <a:ext cx="129730" cy="94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13" name="Google Shape;1113;p22"/>
            <p:cNvSpPr/>
            <p:nvPr/>
          </p:nvSpPr>
          <p:spPr>
            <a:xfrm>
              <a:off x="2040731" y="9140856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634"/>
                  </a:moveTo>
                  <a:lnTo>
                    <a:pt x="0" y="117538"/>
                  </a:lnTo>
                  <a:lnTo>
                    <a:pt x="5429" y="110679"/>
                  </a:lnTo>
                  <a:lnTo>
                    <a:pt x="10286" y="103810"/>
                  </a:lnTo>
                  <a:lnTo>
                    <a:pt x="24383" y="62579"/>
                  </a:lnTo>
                  <a:lnTo>
                    <a:pt x="22931" y="47123"/>
                  </a:lnTo>
                  <a:lnTo>
                    <a:pt x="18478" y="32658"/>
                  </a:lnTo>
                  <a:lnTo>
                    <a:pt x="10882" y="19033"/>
                  </a:lnTo>
                  <a:lnTo>
                    <a:pt x="0" y="6096"/>
                  </a:lnTo>
                  <a:lnTo>
                    <a:pt x="6095" y="0"/>
                  </a:lnTo>
                  <a:lnTo>
                    <a:pt x="19216" y="14080"/>
                  </a:lnTo>
                  <a:lnTo>
                    <a:pt x="28765" y="28848"/>
                  </a:lnTo>
                  <a:lnTo>
                    <a:pt x="34599" y="44456"/>
                  </a:lnTo>
                  <a:lnTo>
                    <a:pt x="36575" y="61055"/>
                  </a:lnTo>
                  <a:lnTo>
                    <a:pt x="36575" y="70199"/>
                  </a:lnTo>
                  <a:lnTo>
                    <a:pt x="35051" y="76295"/>
                  </a:lnTo>
                  <a:lnTo>
                    <a:pt x="32003" y="85439"/>
                  </a:lnTo>
                  <a:lnTo>
                    <a:pt x="30479" y="91535"/>
                  </a:lnTo>
                  <a:lnTo>
                    <a:pt x="27431" y="96107"/>
                  </a:lnTo>
                  <a:lnTo>
                    <a:pt x="24383" y="102298"/>
                  </a:lnTo>
                  <a:lnTo>
                    <a:pt x="21335" y="106870"/>
                  </a:lnTo>
                  <a:lnTo>
                    <a:pt x="12191" y="119062"/>
                  </a:lnTo>
                  <a:lnTo>
                    <a:pt x="6095" y="12363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114" name="Google Shape;1114;p22"/>
          <p:cNvPicPr preferRelativeResize="0"/>
          <p:nvPr/>
        </p:nvPicPr>
        <p:blipFill rotWithShape="1">
          <a:blip r:embed="rId211">
            <a:alphaModFix/>
          </a:blip>
          <a:srcRect b="0" l="0" r="0" t="0"/>
          <a:stretch/>
        </p:blipFill>
        <p:spPr>
          <a:xfrm>
            <a:off x="2171985" y="9151524"/>
            <a:ext cx="137350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22"/>
          <p:cNvPicPr preferRelativeResize="0"/>
          <p:nvPr/>
        </p:nvPicPr>
        <p:blipFill rotWithShape="1">
          <a:blip r:embed="rId212">
            <a:alphaModFix/>
          </a:blip>
          <a:srcRect b="0" l="0" r="0" t="0"/>
          <a:stretch/>
        </p:blipFill>
        <p:spPr>
          <a:xfrm>
            <a:off x="2400966" y="9145428"/>
            <a:ext cx="1083659" cy="93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22"/>
          <p:cNvGrpSpPr/>
          <p:nvPr/>
        </p:nvGrpSpPr>
        <p:grpSpPr>
          <a:xfrm>
            <a:off x="3579209" y="9151525"/>
            <a:ext cx="276319" cy="86963"/>
            <a:chOff x="3579209" y="9151525"/>
            <a:chExt cx="276319" cy="86963"/>
          </a:xfrm>
        </p:grpSpPr>
        <p:sp>
          <p:nvSpPr>
            <p:cNvPr id="1117" name="Google Shape;1117;p22"/>
            <p:cNvSpPr/>
            <p:nvPr/>
          </p:nvSpPr>
          <p:spPr>
            <a:xfrm>
              <a:off x="3579209" y="9151620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2" y="10668"/>
                  </a:lnTo>
                  <a:lnTo>
                    <a:pt x="12192" y="38100"/>
                  </a:lnTo>
                  <a:lnTo>
                    <a:pt x="45720" y="38100"/>
                  </a:lnTo>
                  <a:lnTo>
                    <a:pt x="45720" y="47244"/>
                  </a:lnTo>
                  <a:lnTo>
                    <a:pt x="12192" y="47244"/>
                  </a:lnTo>
                  <a:lnTo>
                    <a:pt x="12192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18" name="Google Shape;1118;p22"/>
            <p:cNvPicPr preferRelativeResize="0"/>
            <p:nvPr/>
          </p:nvPicPr>
          <p:blipFill rotWithShape="1">
            <a:blip r:embed="rId213">
              <a:alphaModFix/>
            </a:blip>
            <a:srcRect b="0" l="0" r="0" t="0"/>
            <a:stretch/>
          </p:blipFill>
          <p:spPr>
            <a:xfrm>
              <a:off x="3651027" y="9151525"/>
              <a:ext cx="204501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9" name="Google Shape;1119;p22"/>
          <p:cNvPicPr preferRelativeResize="0"/>
          <p:nvPr/>
        </p:nvPicPr>
        <p:blipFill rotWithShape="1">
          <a:blip r:embed="rId214">
            <a:alphaModFix/>
          </a:blip>
          <a:srcRect b="0" l="0" r="0" t="0"/>
          <a:stretch/>
        </p:blipFill>
        <p:spPr>
          <a:xfrm>
            <a:off x="3942492" y="9145428"/>
            <a:ext cx="697611" cy="11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0" name="Google Shape;1120;p22"/>
          <p:cNvPicPr preferRelativeResize="0"/>
          <p:nvPr/>
        </p:nvPicPr>
        <p:blipFill rotWithShape="1">
          <a:blip r:embed="rId215">
            <a:alphaModFix/>
          </a:blip>
          <a:srcRect b="0" l="0" r="0" t="0"/>
          <a:stretch/>
        </p:blipFill>
        <p:spPr>
          <a:xfrm>
            <a:off x="371856" y="9694164"/>
            <a:ext cx="7054595" cy="1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121" name="Google Shape;1121;p22"/>
          <p:cNvSpPr/>
          <p:nvPr/>
        </p:nvSpPr>
        <p:spPr>
          <a:xfrm>
            <a:off x="2333244" y="368808"/>
            <a:ext cx="10795" cy="449580"/>
          </a:xfrm>
          <a:custGeom>
            <a:rect b="b" l="l" r="r" t="t"/>
            <a:pathLst>
              <a:path extrusionOk="0" h="449580" w="10794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122" name="Google Shape;1122;p22"/>
          <p:cNvSpPr/>
          <p:nvPr/>
        </p:nvSpPr>
        <p:spPr>
          <a:xfrm>
            <a:off x="3479291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123" name="Google Shape;1123;p22"/>
          <p:cNvPicPr preferRelativeResize="0"/>
          <p:nvPr/>
        </p:nvPicPr>
        <p:blipFill rotWithShape="1">
          <a:blip r:embed="rId216">
            <a:alphaModFix/>
          </a:blip>
          <a:srcRect b="0" l="0" r="0" t="0"/>
          <a:stretch/>
        </p:blipFill>
        <p:spPr>
          <a:xfrm>
            <a:off x="3673887" y="538638"/>
            <a:ext cx="125158" cy="1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124" name="Google Shape;1124;p22"/>
          <p:cNvSpPr/>
          <p:nvPr/>
        </p:nvSpPr>
        <p:spPr>
          <a:xfrm>
            <a:off x="3488435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9" name="Google Shape;11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8151" y="9780175"/>
            <a:ext cx="134302" cy="7477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30" name="Google Shape;1130;p23"/>
          <p:cNvGraphicFramePr/>
          <p:nvPr/>
        </p:nvGraphicFramePr>
        <p:xfrm>
          <a:off x="731520" y="757732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{A9E45030-AD36-4EE6-8BB7-AFF2B83B84F9}</a:tableStyleId>
              </a:tblPr>
              <a:tblGrid>
                <a:gridCol w="963300"/>
                <a:gridCol w="1402075"/>
                <a:gridCol w="3061975"/>
                <a:gridCol w="573400"/>
                <a:gridCol w="524500"/>
              </a:tblGrid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7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1131" name="Google Shape;1131;p23"/>
          <p:cNvGrpSpPr/>
          <p:nvPr/>
        </p:nvGrpSpPr>
        <p:grpSpPr>
          <a:xfrm>
            <a:off x="638556" y="402336"/>
            <a:ext cx="603503" cy="164591"/>
            <a:chOff x="638556" y="402336"/>
            <a:chExt cx="603503" cy="164591"/>
          </a:xfrm>
        </p:grpSpPr>
        <p:pic>
          <p:nvPicPr>
            <p:cNvPr id="1132" name="Google Shape;1132;p2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38556" y="413004"/>
              <a:ext cx="129539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3" name="Google Shape;1133;p23"/>
            <p:cNvSpPr/>
            <p:nvPr/>
          </p:nvSpPr>
          <p:spPr>
            <a:xfrm>
              <a:off x="773430" y="539495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34" name="Google Shape;1134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8388" y="413004"/>
              <a:ext cx="18592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5" name="Google Shape;1135;p23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30224" y="402336"/>
              <a:ext cx="211835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36" name="Google Shape;1136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78179" y="781812"/>
            <a:ext cx="743712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7" name="Google Shape;1137;p23"/>
          <p:cNvGrpSpPr/>
          <p:nvPr/>
        </p:nvGrpSpPr>
        <p:grpSpPr>
          <a:xfrm>
            <a:off x="1497330" y="785812"/>
            <a:ext cx="375570" cy="138874"/>
            <a:chOff x="1497330" y="785812"/>
            <a:chExt cx="375570" cy="138874"/>
          </a:xfrm>
        </p:grpSpPr>
        <p:pic>
          <p:nvPicPr>
            <p:cNvPr id="1138" name="Google Shape;1138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497330" y="793337"/>
              <a:ext cx="103822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39" name="Google Shape;1139;p23"/>
            <p:cNvSpPr/>
            <p:nvPr/>
          </p:nvSpPr>
          <p:spPr>
            <a:xfrm>
              <a:off x="1632204" y="792479"/>
              <a:ext cx="17145" cy="111760"/>
            </a:xfrm>
            <a:custGeom>
              <a:rect b="b" l="l" r="r" t="t"/>
              <a:pathLst>
                <a:path extrusionOk="0" h="111759" w="17144">
                  <a:moveTo>
                    <a:pt x="16763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40" name="Google Shape;1140;p23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678971" y="791908"/>
              <a:ext cx="83915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1" name="Google Shape;1141;p23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790414" y="785812"/>
              <a:ext cx="82486" cy="138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2" name="Google Shape;1142;p23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934041" y="783336"/>
            <a:ext cx="818289" cy="12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3" name="Google Shape;1143;p23"/>
          <p:cNvGrpSpPr/>
          <p:nvPr/>
        </p:nvGrpSpPr>
        <p:grpSpPr>
          <a:xfrm>
            <a:off x="2822162" y="819340"/>
            <a:ext cx="473361" cy="85439"/>
            <a:chOff x="2822162" y="819340"/>
            <a:chExt cx="473361" cy="85439"/>
          </a:xfrm>
        </p:grpSpPr>
        <p:pic>
          <p:nvPicPr>
            <p:cNvPr id="1144" name="Google Shape;1144;p23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2822162" y="819340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5" name="Google Shape;1145;p23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2961132" y="819340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6" name="Google Shape;1146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3055715" y="819340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47" name="Google Shape;1147;p23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3147345" y="819340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8" name="Google Shape;1148;p23"/>
            <p:cNvSpPr/>
            <p:nvPr/>
          </p:nvSpPr>
          <p:spPr>
            <a:xfrm>
              <a:off x="3251073" y="819340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5240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5240" y="3047"/>
                  </a:lnTo>
                  <a:lnTo>
                    <a:pt x="15240" y="18287"/>
                  </a:lnTo>
                  <a:lnTo>
                    <a:pt x="19480" y="10286"/>
                  </a:lnTo>
                  <a:lnTo>
                    <a:pt x="25157" y="4571"/>
                  </a:lnTo>
                  <a:lnTo>
                    <a:pt x="31996" y="1142"/>
                  </a:lnTo>
                  <a:lnTo>
                    <a:pt x="39719" y="0"/>
                  </a:lnTo>
                  <a:lnTo>
                    <a:pt x="41243" y="0"/>
                  </a:lnTo>
                  <a:lnTo>
                    <a:pt x="42767" y="1523"/>
                  </a:lnTo>
                  <a:lnTo>
                    <a:pt x="44291" y="1523"/>
                  </a:lnTo>
                  <a:lnTo>
                    <a:pt x="44291" y="15239"/>
                  </a:lnTo>
                  <a:lnTo>
                    <a:pt x="42767" y="13715"/>
                  </a:lnTo>
                  <a:lnTo>
                    <a:pt x="38195" y="13715"/>
                  </a:lnTo>
                  <a:lnTo>
                    <a:pt x="31567" y="14620"/>
                  </a:lnTo>
                  <a:lnTo>
                    <a:pt x="25538" y="17525"/>
                  </a:lnTo>
                  <a:lnTo>
                    <a:pt x="20099" y="22717"/>
                  </a:lnTo>
                  <a:lnTo>
                    <a:pt x="15240" y="30479"/>
                  </a:lnTo>
                  <a:lnTo>
                    <a:pt x="15240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49" name="Google Shape;1149;p23"/>
          <p:cNvGrpSpPr/>
          <p:nvPr/>
        </p:nvGrpSpPr>
        <p:grpSpPr>
          <a:xfrm>
            <a:off x="3351752" y="784860"/>
            <a:ext cx="371157" cy="119919"/>
            <a:chOff x="3351752" y="784860"/>
            <a:chExt cx="371157" cy="119919"/>
          </a:xfrm>
        </p:grpSpPr>
        <p:pic>
          <p:nvPicPr>
            <p:cNvPr id="1150" name="Google Shape;1150;p23"/>
            <p:cNvPicPr preferRelativeResize="0"/>
            <p:nvPr/>
          </p:nvPicPr>
          <p:blipFill rotWithShape="1">
            <a:blip r:embed="rId16">
              <a:alphaModFix/>
            </a:blip>
            <a:srcRect b="0" l="0" r="0" t="0"/>
            <a:stretch/>
          </p:blipFill>
          <p:spPr>
            <a:xfrm>
              <a:off x="3351752" y="819340"/>
              <a:ext cx="16030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1" name="Google Shape;1151;p23"/>
            <p:cNvSpPr/>
            <p:nvPr/>
          </p:nvSpPr>
          <p:spPr>
            <a:xfrm>
              <a:off x="3534156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52" name="Google Shape;1152;p23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3574637" y="819340"/>
              <a:ext cx="7791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3" name="Google Shape;1153;p23"/>
            <p:cNvSpPr/>
            <p:nvPr/>
          </p:nvSpPr>
          <p:spPr>
            <a:xfrm>
              <a:off x="3678459" y="819340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3716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3716" y="3047"/>
                  </a:lnTo>
                  <a:lnTo>
                    <a:pt x="13716" y="18287"/>
                  </a:lnTo>
                  <a:lnTo>
                    <a:pt x="18835" y="10286"/>
                  </a:lnTo>
                  <a:lnTo>
                    <a:pt x="24955" y="4571"/>
                  </a:lnTo>
                  <a:lnTo>
                    <a:pt x="31932" y="1142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2672" y="1523"/>
                  </a:lnTo>
                  <a:lnTo>
                    <a:pt x="44195" y="1523"/>
                  </a:lnTo>
                  <a:lnTo>
                    <a:pt x="44195" y="15239"/>
                  </a:lnTo>
                  <a:lnTo>
                    <a:pt x="41148" y="13715"/>
                  </a:lnTo>
                  <a:lnTo>
                    <a:pt x="38100" y="13715"/>
                  </a:lnTo>
                  <a:lnTo>
                    <a:pt x="31503" y="14620"/>
                  </a:lnTo>
                  <a:lnTo>
                    <a:pt x="25336" y="17525"/>
                  </a:lnTo>
                  <a:lnTo>
                    <a:pt x="19454" y="22717"/>
                  </a:lnTo>
                  <a:lnTo>
                    <a:pt x="13716" y="30479"/>
                  </a:lnTo>
                  <a:lnTo>
                    <a:pt x="13716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54" name="Google Shape;1154;p23"/>
          <p:cNvGrpSpPr/>
          <p:nvPr/>
        </p:nvGrpSpPr>
        <p:grpSpPr>
          <a:xfrm>
            <a:off x="3785330" y="785812"/>
            <a:ext cx="164877" cy="118967"/>
            <a:chOff x="3785330" y="785812"/>
            <a:chExt cx="164877" cy="118967"/>
          </a:xfrm>
        </p:grpSpPr>
        <p:pic>
          <p:nvPicPr>
            <p:cNvPr id="1155" name="Google Shape;1155;p23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785330" y="785812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56" name="Google Shape;1156;p23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3884485" y="819340"/>
              <a:ext cx="65722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57" name="Google Shape;1157;p23"/>
          <p:cNvGrpSpPr/>
          <p:nvPr/>
        </p:nvGrpSpPr>
        <p:grpSpPr>
          <a:xfrm>
            <a:off x="4026408" y="784860"/>
            <a:ext cx="114585" cy="119919"/>
            <a:chOff x="4026408" y="784860"/>
            <a:chExt cx="114585" cy="119919"/>
          </a:xfrm>
        </p:grpSpPr>
        <p:sp>
          <p:nvSpPr>
            <p:cNvPr id="1158" name="Google Shape;1158;p23"/>
            <p:cNvSpPr/>
            <p:nvPr/>
          </p:nvSpPr>
          <p:spPr>
            <a:xfrm>
              <a:off x="4026408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59" name="Google Shape;1159;p23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067651" y="819340"/>
              <a:ext cx="73342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0" name="Google Shape;1160;p23"/>
          <p:cNvGrpSpPr/>
          <p:nvPr/>
        </p:nvGrpSpPr>
        <p:grpSpPr>
          <a:xfrm>
            <a:off x="4203573" y="784860"/>
            <a:ext cx="639508" cy="119919"/>
            <a:chOff x="4203573" y="784860"/>
            <a:chExt cx="639508" cy="119919"/>
          </a:xfrm>
        </p:grpSpPr>
        <p:pic>
          <p:nvPicPr>
            <p:cNvPr id="1161" name="Google Shape;1161;p23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203573" y="819340"/>
              <a:ext cx="158781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2" name="Google Shape;1162;p23"/>
            <p:cNvSpPr/>
            <p:nvPr/>
          </p:nvSpPr>
          <p:spPr>
            <a:xfrm>
              <a:off x="4387596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63" name="Google Shape;1163;p23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433982" y="822388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4" name="Google Shape;1164;p23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533233" y="819340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5" name="Google Shape;1165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678203" y="819340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66" name="Google Shape;1166;p23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769834" y="819340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67" name="Google Shape;1167;p23"/>
          <p:cNvGrpSpPr/>
          <p:nvPr/>
        </p:nvGrpSpPr>
        <p:grpSpPr>
          <a:xfrm>
            <a:off x="4908708" y="784860"/>
            <a:ext cx="1002886" cy="120243"/>
            <a:chOff x="4908708" y="784860"/>
            <a:chExt cx="1002886" cy="120243"/>
          </a:xfrm>
        </p:grpSpPr>
        <p:sp>
          <p:nvSpPr>
            <p:cNvPr id="1168" name="Google Shape;1168;p23"/>
            <p:cNvSpPr/>
            <p:nvPr/>
          </p:nvSpPr>
          <p:spPr>
            <a:xfrm>
              <a:off x="4908708" y="819340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270"/>
                  </a:lnTo>
                  <a:lnTo>
                    <a:pt x="14097" y="72675"/>
                  </a:lnTo>
                  <a:lnTo>
                    <a:pt x="20145" y="74223"/>
                  </a:lnTo>
                  <a:lnTo>
                    <a:pt x="25908" y="74771"/>
                  </a:lnTo>
                  <a:lnTo>
                    <a:pt x="28956" y="74771"/>
                  </a:lnTo>
                  <a:lnTo>
                    <a:pt x="33528" y="73247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8007"/>
                  </a:lnTo>
                  <a:lnTo>
                    <a:pt x="36671" y="53435"/>
                  </a:lnTo>
                  <a:lnTo>
                    <a:pt x="28956" y="50387"/>
                  </a:lnTo>
                  <a:lnTo>
                    <a:pt x="11811" y="41759"/>
                  </a:lnTo>
                  <a:lnTo>
                    <a:pt x="6096" y="36587"/>
                  </a:lnTo>
                  <a:lnTo>
                    <a:pt x="2666" y="30290"/>
                  </a:lnTo>
                  <a:lnTo>
                    <a:pt x="1524" y="22859"/>
                  </a:lnTo>
                  <a:lnTo>
                    <a:pt x="1524" y="16763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45815" y="3047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33528" y="12191"/>
                  </a:lnTo>
                  <a:lnTo>
                    <a:pt x="21336" y="12191"/>
                  </a:lnTo>
                  <a:lnTo>
                    <a:pt x="15240" y="18287"/>
                  </a:lnTo>
                  <a:lnTo>
                    <a:pt x="15240" y="25907"/>
                  </a:lnTo>
                  <a:lnTo>
                    <a:pt x="18288" y="30479"/>
                  </a:lnTo>
                  <a:lnTo>
                    <a:pt x="41243" y="39623"/>
                  </a:lnTo>
                  <a:lnTo>
                    <a:pt x="47339" y="42671"/>
                  </a:lnTo>
                  <a:lnTo>
                    <a:pt x="50387" y="47339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8675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69" name="Google Shape;1169;p23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986527" y="819340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0" name="Google Shape;1170;p23"/>
            <p:cNvSpPr/>
            <p:nvPr/>
          </p:nvSpPr>
          <p:spPr>
            <a:xfrm>
              <a:off x="5081016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71" name="Google Shape;1171;p23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122452" y="819340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2" name="Google Shape;1172;p23"/>
            <p:cNvSpPr/>
            <p:nvPr/>
          </p:nvSpPr>
          <p:spPr>
            <a:xfrm>
              <a:off x="5209400" y="793343"/>
              <a:ext cx="184785" cy="111760"/>
            </a:xfrm>
            <a:custGeom>
              <a:rect b="b" l="l" r="r" t="t"/>
              <a:pathLst>
                <a:path extrusionOk="0" h="111759" w="184785">
                  <a:moveTo>
                    <a:pt x="62585" y="29057"/>
                  </a:moveTo>
                  <a:lnTo>
                    <a:pt x="47345" y="26009"/>
                  </a:lnTo>
                  <a:lnTo>
                    <a:pt x="41148" y="26009"/>
                  </a:lnTo>
                  <a:lnTo>
                    <a:pt x="6438" y="44246"/>
                  </a:lnTo>
                  <a:lnTo>
                    <a:pt x="0" y="68681"/>
                  </a:lnTo>
                  <a:lnTo>
                    <a:pt x="838" y="77558"/>
                  </a:lnTo>
                  <a:lnTo>
                    <a:pt x="30416" y="110604"/>
                  </a:lnTo>
                  <a:lnTo>
                    <a:pt x="38100" y="111442"/>
                  </a:lnTo>
                  <a:lnTo>
                    <a:pt x="45821" y="111442"/>
                  </a:lnTo>
                  <a:lnTo>
                    <a:pt x="53441" y="109918"/>
                  </a:lnTo>
                  <a:lnTo>
                    <a:pt x="62585" y="106870"/>
                  </a:lnTo>
                  <a:lnTo>
                    <a:pt x="62585" y="94678"/>
                  </a:lnTo>
                  <a:lnTo>
                    <a:pt x="56489" y="97726"/>
                  </a:lnTo>
                  <a:lnTo>
                    <a:pt x="48869" y="99250"/>
                  </a:lnTo>
                  <a:lnTo>
                    <a:pt x="35052" y="99250"/>
                  </a:lnTo>
                  <a:lnTo>
                    <a:pt x="28956" y="96202"/>
                  </a:lnTo>
                  <a:lnTo>
                    <a:pt x="24384" y="91630"/>
                  </a:lnTo>
                  <a:lnTo>
                    <a:pt x="19812" y="85534"/>
                  </a:lnTo>
                  <a:lnTo>
                    <a:pt x="16764" y="77914"/>
                  </a:lnTo>
                  <a:lnTo>
                    <a:pt x="16764" y="59537"/>
                  </a:lnTo>
                  <a:lnTo>
                    <a:pt x="19812" y="51917"/>
                  </a:lnTo>
                  <a:lnTo>
                    <a:pt x="24384" y="45821"/>
                  </a:lnTo>
                  <a:lnTo>
                    <a:pt x="28956" y="41249"/>
                  </a:lnTo>
                  <a:lnTo>
                    <a:pt x="35052" y="38201"/>
                  </a:lnTo>
                  <a:lnTo>
                    <a:pt x="47345" y="38201"/>
                  </a:lnTo>
                  <a:lnTo>
                    <a:pt x="53441" y="39725"/>
                  </a:lnTo>
                  <a:lnTo>
                    <a:pt x="62585" y="41249"/>
                  </a:lnTo>
                  <a:lnTo>
                    <a:pt x="62585" y="29057"/>
                  </a:lnTo>
                  <a:close/>
                </a:path>
                <a:path extrusionOk="0" h="111759" w="184785">
                  <a:moveTo>
                    <a:pt x="144983" y="94678"/>
                  </a:moveTo>
                  <a:lnTo>
                    <a:pt x="137363" y="97726"/>
                  </a:lnTo>
                  <a:lnTo>
                    <a:pt x="131267" y="99250"/>
                  </a:lnTo>
                  <a:lnTo>
                    <a:pt x="116027" y="99250"/>
                  </a:lnTo>
                  <a:lnTo>
                    <a:pt x="109931" y="96202"/>
                  </a:lnTo>
                  <a:lnTo>
                    <a:pt x="105257" y="91630"/>
                  </a:lnTo>
                  <a:lnTo>
                    <a:pt x="100685" y="85534"/>
                  </a:lnTo>
                  <a:lnTo>
                    <a:pt x="99161" y="77914"/>
                  </a:lnTo>
                  <a:lnTo>
                    <a:pt x="99161" y="59537"/>
                  </a:lnTo>
                  <a:lnTo>
                    <a:pt x="100685" y="51917"/>
                  </a:lnTo>
                  <a:lnTo>
                    <a:pt x="105257" y="45821"/>
                  </a:lnTo>
                  <a:lnTo>
                    <a:pt x="109931" y="41249"/>
                  </a:lnTo>
                  <a:lnTo>
                    <a:pt x="116027" y="38201"/>
                  </a:lnTo>
                  <a:lnTo>
                    <a:pt x="128219" y="38201"/>
                  </a:lnTo>
                  <a:lnTo>
                    <a:pt x="143459" y="41249"/>
                  </a:lnTo>
                  <a:lnTo>
                    <a:pt x="143459" y="29057"/>
                  </a:lnTo>
                  <a:lnTo>
                    <a:pt x="128219" y="26009"/>
                  </a:lnTo>
                  <a:lnTo>
                    <a:pt x="122123" y="26009"/>
                  </a:lnTo>
                  <a:lnTo>
                    <a:pt x="88188" y="44246"/>
                  </a:lnTo>
                  <a:lnTo>
                    <a:pt x="82397" y="68681"/>
                  </a:lnTo>
                  <a:lnTo>
                    <a:pt x="82994" y="77558"/>
                  </a:lnTo>
                  <a:lnTo>
                    <a:pt x="112001" y="110604"/>
                  </a:lnTo>
                  <a:lnTo>
                    <a:pt x="120599" y="111442"/>
                  </a:lnTo>
                  <a:lnTo>
                    <a:pt x="126695" y="111442"/>
                  </a:lnTo>
                  <a:lnTo>
                    <a:pt x="134315" y="109918"/>
                  </a:lnTo>
                  <a:lnTo>
                    <a:pt x="144983" y="106870"/>
                  </a:lnTo>
                  <a:lnTo>
                    <a:pt x="144983" y="94678"/>
                  </a:lnTo>
                  <a:close/>
                </a:path>
                <a:path extrusionOk="0" h="111759" w="184785">
                  <a:moveTo>
                    <a:pt x="184696" y="29057"/>
                  </a:moveTo>
                  <a:lnTo>
                    <a:pt x="169456" y="29057"/>
                  </a:lnTo>
                  <a:lnTo>
                    <a:pt x="169456" y="109918"/>
                  </a:lnTo>
                  <a:lnTo>
                    <a:pt x="184696" y="109918"/>
                  </a:lnTo>
                  <a:lnTo>
                    <a:pt x="184696" y="29057"/>
                  </a:lnTo>
                  <a:close/>
                </a:path>
                <a:path extrusionOk="0" h="111759" w="184785">
                  <a:moveTo>
                    <a:pt x="184696" y="0"/>
                  </a:moveTo>
                  <a:lnTo>
                    <a:pt x="169456" y="0"/>
                  </a:lnTo>
                  <a:lnTo>
                    <a:pt x="169456" y="15240"/>
                  </a:lnTo>
                  <a:lnTo>
                    <a:pt x="184696" y="15240"/>
                  </a:lnTo>
                  <a:lnTo>
                    <a:pt x="18469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73" name="Google Shape;1173;p23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420105" y="819340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4" name="Google Shape;1174;p23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5522309" y="819340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5" name="Google Shape;1175;p23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613844" y="785812"/>
              <a:ext cx="160305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6" name="Google Shape;1176;p23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800058" y="819340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7" name="Google Shape;1177;p23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5896355" y="819912"/>
              <a:ext cx="15239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8" name="Google Shape;1178;p23"/>
          <p:cNvGrpSpPr/>
          <p:nvPr/>
        </p:nvGrpSpPr>
        <p:grpSpPr>
          <a:xfrm>
            <a:off x="709701" y="1255680"/>
            <a:ext cx="427392" cy="87001"/>
            <a:chOff x="709701" y="1255680"/>
            <a:chExt cx="427392" cy="87001"/>
          </a:xfrm>
        </p:grpSpPr>
        <p:sp>
          <p:nvSpPr>
            <p:cNvPr id="1179" name="Google Shape;1179;p23"/>
            <p:cNvSpPr/>
            <p:nvPr/>
          </p:nvSpPr>
          <p:spPr>
            <a:xfrm>
              <a:off x="709701" y="1255686"/>
              <a:ext cx="205104" cy="86995"/>
            </a:xfrm>
            <a:custGeom>
              <a:rect b="b" l="l" r="r" t="t"/>
              <a:pathLst>
                <a:path extrusionOk="0" h="86994" w="205105">
                  <a:moveTo>
                    <a:pt x="58000" y="56476"/>
                  </a:moveTo>
                  <a:lnTo>
                    <a:pt x="56476" y="53428"/>
                  </a:lnTo>
                  <a:lnTo>
                    <a:pt x="54952" y="51904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12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5808"/>
                  </a:lnTo>
                  <a:lnTo>
                    <a:pt x="29044" y="48856"/>
                  </a:lnTo>
                  <a:lnTo>
                    <a:pt x="32092" y="48856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0192"/>
                  </a:lnTo>
                  <a:lnTo>
                    <a:pt x="39712" y="74764"/>
                  </a:lnTo>
                  <a:lnTo>
                    <a:pt x="36664" y="74764"/>
                  </a:lnTo>
                  <a:lnTo>
                    <a:pt x="35140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3240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3908"/>
                  </a:lnTo>
                  <a:lnTo>
                    <a:pt x="3048" y="85432"/>
                  </a:lnTo>
                  <a:lnTo>
                    <a:pt x="10756" y="85432"/>
                  </a:lnTo>
                  <a:lnTo>
                    <a:pt x="13804" y="86956"/>
                  </a:lnTo>
                  <a:lnTo>
                    <a:pt x="33616" y="86956"/>
                  </a:lnTo>
                  <a:lnTo>
                    <a:pt x="42760" y="83908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4" w="205105">
                  <a:moveTo>
                    <a:pt x="128206" y="0"/>
                  </a:moveTo>
                  <a:lnTo>
                    <a:pt x="79438" y="0"/>
                  </a:lnTo>
                  <a:lnTo>
                    <a:pt x="79438" y="85445"/>
                  </a:lnTo>
                  <a:lnTo>
                    <a:pt x="128206" y="85445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5821"/>
                  </a:lnTo>
                  <a:lnTo>
                    <a:pt x="126682" y="45821"/>
                  </a:lnTo>
                  <a:lnTo>
                    <a:pt x="126682" y="36677"/>
                  </a:lnTo>
                  <a:lnTo>
                    <a:pt x="91630" y="36677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0"/>
                  </a:lnTo>
                  <a:close/>
                </a:path>
                <a:path extrusionOk="0" h="86994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0"/>
                  </a:lnTo>
                  <a:lnTo>
                    <a:pt x="154203" y="0"/>
                  </a:lnTo>
                  <a:lnTo>
                    <a:pt x="154203" y="85445"/>
                  </a:lnTo>
                  <a:lnTo>
                    <a:pt x="204597" y="854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80" name="Google Shape;1180;p23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935640" y="1255680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81" name="Google Shape;1181;p23"/>
          <p:cNvPicPr preferRelativeResize="0"/>
          <p:nvPr/>
        </p:nvPicPr>
        <p:blipFill rotWithShape="1">
          <a:blip r:embed="rId32">
            <a:alphaModFix/>
          </a:blip>
          <a:srcRect b="0" l="0" r="0" t="0"/>
          <a:stretch/>
        </p:blipFill>
        <p:spPr>
          <a:xfrm>
            <a:off x="1219580" y="1255680"/>
            <a:ext cx="209073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2" name="Google Shape;1182;p23"/>
          <p:cNvGrpSpPr/>
          <p:nvPr/>
        </p:nvGrpSpPr>
        <p:grpSpPr>
          <a:xfrm>
            <a:off x="1529429" y="1245012"/>
            <a:ext cx="1060958" cy="123825"/>
            <a:chOff x="1529429" y="1245012"/>
            <a:chExt cx="1060958" cy="123825"/>
          </a:xfrm>
        </p:grpSpPr>
        <p:pic>
          <p:nvPicPr>
            <p:cNvPr id="1183" name="Google Shape;1183;p23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529429" y="1245012"/>
              <a:ext cx="634936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4" name="Google Shape;1184;p23"/>
            <p:cNvSpPr/>
            <p:nvPr/>
          </p:nvSpPr>
          <p:spPr>
            <a:xfrm>
              <a:off x="2181123" y="1249844"/>
              <a:ext cx="52069" cy="91440"/>
            </a:xfrm>
            <a:custGeom>
              <a:rect b="b" l="l" r="r" t="t"/>
              <a:pathLst>
                <a:path extrusionOk="0" h="91440" w="52069">
                  <a:moveTo>
                    <a:pt x="51904" y="82550"/>
                  </a:moveTo>
                  <a:lnTo>
                    <a:pt x="33616" y="82550"/>
                  </a:lnTo>
                  <a:lnTo>
                    <a:pt x="33616" y="8890"/>
                  </a:lnTo>
                  <a:lnTo>
                    <a:pt x="33616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85" name="Google Shape;1185;p23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2254377" y="1275492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86" name="Google Shape;1186;p23"/>
            <p:cNvSpPr/>
            <p:nvPr/>
          </p:nvSpPr>
          <p:spPr>
            <a:xfrm>
              <a:off x="2553557" y="1245012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539"/>
                  </a:moveTo>
                  <a:lnTo>
                    <a:pt x="0" y="117443"/>
                  </a:lnTo>
                  <a:lnTo>
                    <a:pt x="6286" y="110585"/>
                  </a:lnTo>
                  <a:lnTo>
                    <a:pt x="11429" y="103727"/>
                  </a:lnTo>
                  <a:lnTo>
                    <a:pt x="15430" y="96869"/>
                  </a:lnTo>
                  <a:lnTo>
                    <a:pt x="18287" y="90011"/>
                  </a:lnTo>
                  <a:lnTo>
                    <a:pt x="21169" y="83796"/>
                  </a:lnTo>
                  <a:lnTo>
                    <a:pt x="23050" y="76866"/>
                  </a:lnTo>
                  <a:lnTo>
                    <a:pt x="24074" y="69651"/>
                  </a:lnTo>
                  <a:lnTo>
                    <a:pt x="24383" y="62579"/>
                  </a:lnTo>
                  <a:lnTo>
                    <a:pt x="22931" y="47069"/>
                  </a:lnTo>
                  <a:lnTo>
                    <a:pt x="18478" y="32587"/>
                  </a:lnTo>
                  <a:lnTo>
                    <a:pt x="10882" y="18980"/>
                  </a:lnTo>
                  <a:lnTo>
                    <a:pt x="0" y="6096"/>
                  </a:lnTo>
                  <a:lnTo>
                    <a:pt x="6095" y="0"/>
                  </a:lnTo>
                  <a:lnTo>
                    <a:pt x="19914" y="14027"/>
                  </a:lnTo>
                  <a:lnTo>
                    <a:pt x="29420" y="28777"/>
                  </a:lnTo>
                  <a:lnTo>
                    <a:pt x="34907" y="44402"/>
                  </a:lnTo>
                  <a:lnTo>
                    <a:pt x="36671" y="61055"/>
                  </a:lnTo>
                  <a:lnTo>
                    <a:pt x="36671" y="70199"/>
                  </a:lnTo>
                  <a:lnTo>
                    <a:pt x="35147" y="76295"/>
                  </a:lnTo>
                  <a:lnTo>
                    <a:pt x="35147" y="80867"/>
                  </a:lnTo>
                  <a:lnTo>
                    <a:pt x="33623" y="85439"/>
                  </a:lnTo>
                  <a:lnTo>
                    <a:pt x="30575" y="91535"/>
                  </a:lnTo>
                  <a:lnTo>
                    <a:pt x="27527" y="96107"/>
                  </a:lnTo>
                  <a:lnTo>
                    <a:pt x="24383" y="102203"/>
                  </a:lnTo>
                  <a:lnTo>
                    <a:pt x="21335" y="106775"/>
                  </a:lnTo>
                  <a:lnTo>
                    <a:pt x="12191" y="118967"/>
                  </a:lnTo>
                  <a:lnTo>
                    <a:pt x="6095" y="1235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87" name="Google Shape;1187;p23"/>
          <p:cNvGrpSpPr/>
          <p:nvPr/>
        </p:nvGrpSpPr>
        <p:grpSpPr>
          <a:xfrm>
            <a:off x="2698527" y="1255680"/>
            <a:ext cx="276320" cy="86963"/>
            <a:chOff x="2698527" y="1255680"/>
            <a:chExt cx="276320" cy="86963"/>
          </a:xfrm>
        </p:grpSpPr>
        <p:sp>
          <p:nvSpPr>
            <p:cNvPr id="1188" name="Google Shape;1188;p23"/>
            <p:cNvSpPr/>
            <p:nvPr/>
          </p:nvSpPr>
          <p:spPr>
            <a:xfrm>
              <a:off x="2698527" y="1255680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2287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10668"/>
                  </a:lnTo>
                  <a:lnTo>
                    <a:pt x="12287" y="10668"/>
                  </a:lnTo>
                  <a:lnTo>
                    <a:pt x="12287" y="38100"/>
                  </a:lnTo>
                  <a:lnTo>
                    <a:pt x="45815" y="38100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189" name="Google Shape;1189;p23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2768822" y="1255680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90" name="Google Shape;1190;p23"/>
          <p:cNvGrpSpPr/>
          <p:nvPr/>
        </p:nvGrpSpPr>
        <p:grpSpPr>
          <a:xfrm>
            <a:off x="3061811" y="1249584"/>
            <a:ext cx="844442" cy="114560"/>
            <a:chOff x="3061811" y="1249584"/>
            <a:chExt cx="844442" cy="114560"/>
          </a:xfrm>
        </p:grpSpPr>
        <p:pic>
          <p:nvPicPr>
            <p:cNvPr id="1191" name="Google Shape;1191;p23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061811" y="1249584"/>
              <a:ext cx="642651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2" name="Google Shape;1192;p23"/>
            <p:cNvSpPr/>
            <p:nvPr/>
          </p:nvSpPr>
          <p:spPr>
            <a:xfrm>
              <a:off x="3722738" y="1249844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  <a:path extrusionOk="0" h="114300" w="183514">
                  <a:moveTo>
                    <a:pt x="125158" y="39471"/>
                  </a:moveTo>
                  <a:lnTo>
                    <a:pt x="123634" y="36423"/>
                  </a:lnTo>
                  <a:lnTo>
                    <a:pt x="122110" y="34899"/>
                  </a:lnTo>
                  <a:lnTo>
                    <a:pt x="120586" y="31851"/>
                  </a:lnTo>
                  <a:lnTo>
                    <a:pt x="117538" y="30327"/>
                  </a:lnTo>
                  <a:lnTo>
                    <a:pt x="116014" y="28803"/>
                  </a:lnTo>
                  <a:lnTo>
                    <a:pt x="109918" y="25755"/>
                  </a:lnTo>
                  <a:lnTo>
                    <a:pt x="86969" y="25755"/>
                  </a:lnTo>
                  <a:lnTo>
                    <a:pt x="85445" y="27279"/>
                  </a:lnTo>
                  <a:lnTo>
                    <a:pt x="80873" y="27279"/>
                  </a:lnTo>
                  <a:lnTo>
                    <a:pt x="79349" y="28803"/>
                  </a:lnTo>
                  <a:lnTo>
                    <a:pt x="76301" y="28803"/>
                  </a:lnTo>
                  <a:lnTo>
                    <a:pt x="76301" y="39471"/>
                  </a:lnTo>
                  <a:lnTo>
                    <a:pt x="80873" y="37947"/>
                  </a:lnTo>
                  <a:lnTo>
                    <a:pt x="83921" y="36423"/>
                  </a:lnTo>
                  <a:lnTo>
                    <a:pt x="86969" y="36423"/>
                  </a:lnTo>
                  <a:lnTo>
                    <a:pt x="91630" y="34899"/>
                  </a:lnTo>
                  <a:lnTo>
                    <a:pt x="103822" y="34899"/>
                  </a:lnTo>
                  <a:lnTo>
                    <a:pt x="109918" y="37947"/>
                  </a:lnTo>
                  <a:lnTo>
                    <a:pt x="112966" y="40995"/>
                  </a:lnTo>
                  <a:lnTo>
                    <a:pt x="112966" y="53187"/>
                  </a:lnTo>
                  <a:lnTo>
                    <a:pt x="112966" y="62331"/>
                  </a:lnTo>
                  <a:lnTo>
                    <a:pt x="112966" y="72999"/>
                  </a:lnTo>
                  <a:lnTo>
                    <a:pt x="109918" y="77571"/>
                  </a:lnTo>
                  <a:lnTo>
                    <a:pt x="106870" y="79095"/>
                  </a:lnTo>
                  <a:lnTo>
                    <a:pt x="102298" y="80619"/>
                  </a:lnTo>
                  <a:lnTo>
                    <a:pt x="96202" y="83667"/>
                  </a:lnTo>
                  <a:lnTo>
                    <a:pt x="90106" y="83667"/>
                  </a:lnTo>
                  <a:lnTo>
                    <a:pt x="88493" y="82143"/>
                  </a:lnTo>
                  <a:lnTo>
                    <a:pt x="86969" y="82143"/>
                  </a:lnTo>
                  <a:lnTo>
                    <a:pt x="86969" y="80619"/>
                  </a:lnTo>
                  <a:lnTo>
                    <a:pt x="85445" y="80619"/>
                  </a:lnTo>
                  <a:lnTo>
                    <a:pt x="83921" y="79095"/>
                  </a:lnTo>
                  <a:lnTo>
                    <a:pt x="83921" y="76047"/>
                  </a:lnTo>
                  <a:lnTo>
                    <a:pt x="82397" y="74523"/>
                  </a:lnTo>
                  <a:lnTo>
                    <a:pt x="82397" y="71475"/>
                  </a:lnTo>
                  <a:lnTo>
                    <a:pt x="83921" y="69951"/>
                  </a:lnTo>
                  <a:lnTo>
                    <a:pt x="83921" y="66903"/>
                  </a:lnTo>
                  <a:lnTo>
                    <a:pt x="85445" y="65379"/>
                  </a:lnTo>
                  <a:lnTo>
                    <a:pt x="86969" y="65379"/>
                  </a:lnTo>
                  <a:lnTo>
                    <a:pt x="88493" y="63855"/>
                  </a:lnTo>
                  <a:lnTo>
                    <a:pt x="90106" y="63855"/>
                  </a:lnTo>
                  <a:lnTo>
                    <a:pt x="91630" y="62331"/>
                  </a:lnTo>
                  <a:lnTo>
                    <a:pt x="112966" y="62331"/>
                  </a:lnTo>
                  <a:lnTo>
                    <a:pt x="112966" y="53187"/>
                  </a:lnTo>
                  <a:lnTo>
                    <a:pt x="90106" y="53187"/>
                  </a:lnTo>
                  <a:lnTo>
                    <a:pt x="83921" y="54711"/>
                  </a:lnTo>
                  <a:lnTo>
                    <a:pt x="77825" y="59283"/>
                  </a:lnTo>
                  <a:lnTo>
                    <a:pt x="73253" y="62331"/>
                  </a:lnTo>
                  <a:lnTo>
                    <a:pt x="71729" y="66903"/>
                  </a:lnTo>
                  <a:lnTo>
                    <a:pt x="71729" y="82143"/>
                  </a:lnTo>
                  <a:lnTo>
                    <a:pt x="76301" y="86715"/>
                  </a:lnTo>
                  <a:lnTo>
                    <a:pt x="77825" y="89763"/>
                  </a:lnTo>
                  <a:lnTo>
                    <a:pt x="79349" y="89763"/>
                  </a:lnTo>
                  <a:lnTo>
                    <a:pt x="85445" y="92811"/>
                  </a:lnTo>
                  <a:lnTo>
                    <a:pt x="96202" y="92811"/>
                  </a:lnTo>
                  <a:lnTo>
                    <a:pt x="100774" y="91287"/>
                  </a:lnTo>
                  <a:lnTo>
                    <a:pt x="106870" y="88239"/>
                  </a:lnTo>
                  <a:lnTo>
                    <a:pt x="111442" y="86715"/>
                  </a:lnTo>
                  <a:lnTo>
                    <a:pt x="113474" y="83667"/>
                  </a:lnTo>
                  <a:lnTo>
                    <a:pt x="114490" y="82143"/>
                  </a:lnTo>
                  <a:lnTo>
                    <a:pt x="114490" y="91287"/>
                  </a:lnTo>
                  <a:lnTo>
                    <a:pt x="125158" y="91287"/>
                  </a:lnTo>
                  <a:lnTo>
                    <a:pt x="125158" y="82143"/>
                  </a:lnTo>
                  <a:lnTo>
                    <a:pt x="125158" y="62331"/>
                  </a:lnTo>
                  <a:lnTo>
                    <a:pt x="125158" y="39471"/>
                  </a:lnTo>
                  <a:close/>
                </a:path>
                <a:path extrusionOk="0" h="114300" w="183514">
                  <a:moveTo>
                    <a:pt x="183172" y="79095"/>
                  </a:moveTo>
                  <a:lnTo>
                    <a:pt x="181648" y="77571"/>
                  </a:lnTo>
                  <a:lnTo>
                    <a:pt x="181648" y="76047"/>
                  </a:lnTo>
                  <a:lnTo>
                    <a:pt x="177076" y="71475"/>
                  </a:lnTo>
                  <a:lnTo>
                    <a:pt x="175552" y="71475"/>
                  </a:lnTo>
                  <a:lnTo>
                    <a:pt x="174028" y="69951"/>
                  </a:lnTo>
                  <a:lnTo>
                    <a:pt x="170980" y="69951"/>
                  </a:lnTo>
                  <a:lnTo>
                    <a:pt x="169456" y="71475"/>
                  </a:lnTo>
                  <a:lnTo>
                    <a:pt x="166408" y="71475"/>
                  </a:lnTo>
                  <a:lnTo>
                    <a:pt x="166408" y="72999"/>
                  </a:lnTo>
                  <a:lnTo>
                    <a:pt x="164884" y="72999"/>
                  </a:lnTo>
                  <a:lnTo>
                    <a:pt x="164884" y="74523"/>
                  </a:lnTo>
                  <a:lnTo>
                    <a:pt x="163258" y="74523"/>
                  </a:lnTo>
                  <a:lnTo>
                    <a:pt x="163258" y="83667"/>
                  </a:lnTo>
                  <a:lnTo>
                    <a:pt x="164884" y="85191"/>
                  </a:lnTo>
                  <a:lnTo>
                    <a:pt x="167932" y="88239"/>
                  </a:lnTo>
                  <a:lnTo>
                    <a:pt x="167932" y="89763"/>
                  </a:lnTo>
                  <a:lnTo>
                    <a:pt x="169456" y="91287"/>
                  </a:lnTo>
                  <a:lnTo>
                    <a:pt x="169456" y="97383"/>
                  </a:lnTo>
                  <a:lnTo>
                    <a:pt x="164884" y="101955"/>
                  </a:lnTo>
                  <a:lnTo>
                    <a:pt x="163258" y="101955"/>
                  </a:lnTo>
                  <a:lnTo>
                    <a:pt x="161734" y="103479"/>
                  </a:lnTo>
                  <a:lnTo>
                    <a:pt x="160210" y="103479"/>
                  </a:lnTo>
                  <a:lnTo>
                    <a:pt x="158686" y="105003"/>
                  </a:lnTo>
                  <a:lnTo>
                    <a:pt x="152590" y="105003"/>
                  </a:lnTo>
                  <a:lnTo>
                    <a:pt x="152590" y="114147"/>
                  </a:lnTo>
                  <a:lnTo>
                    <a:pt x="157162" y="114147"/>
                  </a:lnTo>
                  <a:lnTo>
                    <a:pt x="166408" y="111099"/>
                  </a:lnTo>
                  <a:lnTo>
                    <a:pt x="172504" y="108051"/>
                  </a:lnTo>
                  <a:lnTo>
                    <a:pt x="175552" y="105003"/>
                  </a:lnTo>
                  <a:lnTo>
                    <a:pt x="178600" y="103479"/>
                  </a:lnTo>
                  <a:lnTo>
                    <a:pt x="180124" y="100431"/>
                  </a:lnTo>
                  <a:lnTo>
                    <a:pt x="181648" y="95859"/>
                  </a:lnTo>
                  <a:lnTo>
                    <a:pt x="183172" y="92811"/>
                  </a:lnTo>
                  <a:lnTo>
                    <a:pt x="183172" y="79095"/>
                  </a:lnTo>
                  <a:close/>
                </a:path>
                <a:path extrusionOk="0" h="114300" w="183514">
                  <a:moveTo>
                    <a:pt x="183172" y="33274"/>
                  </a:moveTo>
                  <a:lnTo>
                    <a:pt x="181648" y="31750"/>
                  </a:lnTo>
                  <a:lnTo>
                    <a:pt x="181648" y="30226"/>
                  </a:lnTo>
                  <a:lnTo>
                    <a:pt x="180124" y="28702"/>
                  </a:lnTo>
                  <a:lnTo>
                    <a:pt x="180124" y="27178"/>
                  </a:lnTo>
                  <a:lnTo>
                    <a:pt x="178600" y="27178"/>
                  </a:lnTo>
                  <a:lnTo>
                    <a:pt x="177076" y="25654"/>
                  </a:lnTo>
                  <a:lnTo>
                    <a:pt x="167932" y="25654"/>
                  </a:lnTo>
                  <a:lnTo>
                    <a:pt x="166408" y="27178"/>
                  </a:lnTo>
                  <a:lnTo>
                    <a:pt x="164884" y="27178"/>
                  </a:lnTo>
                  <a:lnTo>
                    <a:pt x="164884" y="28702"/>
                  </a:lnTo>
                  <a:lnTo>
                    <a:pt x="163258" y="30226"/>
                  </a:lnTo>
                  <a:lnTo>
                    <a:pt x="163258" y="31750"/>
                  </a:lnTo>
                  <a:lnTo>
                    <a:pt x="161734" y="33274"/>
                  </a:lnTo>
                  <a:lnTo>
                    <a:pt x="161734" y="36322"/>
                  </a:lnTo>
                  <a:lnTo>
                    <a:pt x="163258" y="37846"/>
                  </a:lnTo>
                  <a:lnTo>
                    <a:pt x="163258" y="39370"/>
                  </a:lnTo>
                  <a:lnTo>
                    <a:pt x="164884" y="40894"/>
                  </a:lnTo>
                  <a:lnTo>
                    <a:pt x="164884" y="42418"/>
                  </a:lnTo>
                  <a:lnTo>
                    <a:pt x="166408" y="42418"/>
                  </a:lnTo>
                  <a:lnTo>
                    <a:pt x="167932" y="43942"/>
                  </a:lnTo>
                  <a:lnTo>
                    <a:pt x="169456" y="43942"/>
                  </a:lnTo>
                  <a:lnTo>
                    <a:pt x="170980" y="45567"/>
                  </a:lnTo>
                  <a:lnTo>
                    <a:pt x="174028" y="45567"/>
                  </a:lnTo>
                  <a:lnTo>
                    <a:pt x="175552" y="43942"/>
                  </a:lnTo>
                  <a:lnTo>
                    <a:pt x="177076" y="43942"/>
                  </a:lnTo>
                  <a:lnTo>
                    <a:pt x="178600" y="42418"/>
                  </a:lnTo>
                  <a:lnTo>
                    <a:pt x="180124" y="42418"/>
                  </a:lnTo>
                  <a:lnTo>
                    <a:pt x="180124" y="40894"/>
                  </a:lnTo>
                  <a:lnTo>
                    <a:pt x="181648" y="39370"/>
                  </a:lnTo>
                  <a:lnTo>
                    <a:pt x="181648" y="37846"/>
                  </a:lnTo>
                  <a:lnTo>
                    <a:pt x="183172" y="36322"/>
                  </a:lnTo>
                  <a:lnTo>
                    <a:pt x="183172" y="3327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193" name="Google Shape;1193;p23"/>
          <p:cNvPicPr preferRelativeResize="0"/>
          <p:nvPr/>
        </p:nvPicPr>
        <p:blipFill rotWithShape="1">
          <a:blip r:embed="rId37">
            <a:alphaModFix/>
          </a:blip>
          <a:srcRect b="0" l="0" r="0" t="0"/>
          <a:stretch/>
        </p:blipFill>
        <p:spPr>
          <a:xfrm>
            <a:off x="678179" y="1650492"/>
            <a:ext cx="2694431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4" name="Google Shape;1194;p23"/>
          <p:cNvGrpSpPr/>
          <p:nvPr/>
        </p:nvGrpSpPr>
        <p:grpSpPr>
          <a:xfrm>
            <a:off x="3431190" y="1652016"/>
            <a:ext cx="109061" cy="120967"/>
            <a:chOff x="3431190" y="1652016"/>
            <a:chExt cx="109061" cy="120967"/>
          </a:xfrm>
        </p:grpSpPr>
        <p:pic>
          <p:nvPicPr>
            <p:cNvPr id="1195" name="Google Shape;1195;p23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3431190" y="1687544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96" name="Google Shape;1196;p23"/>
            <p:cNvSpPr/>
            <p:nvPr/>
          </p:nvSpPr>
          <p:spPr>
            <a:xfrm>
              <a:off x="3525011" y="1652016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197" name="Google Shape;1197;p23"/>
          <p:cNvGrpSpPr/>
          <p:nvPr/>
        </p:nvGrpSpPr>
        <p:grpSpPr>
          <a:xfrm>
            <a:off x="3620452" y="1652397"/>
            <a:ext cx="670083" cy="148018"/>
            <a:chOff x="3620452" y="1652397"/>
            <a:chExt cx="670083" cy="148018"/>
          </a:xfrm>
        </p:grpSpPr>
        <p:pic>
          <p:nvPicPr>
            <p:cNvPr id="1198" name="Google Shape;1198;p23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3620452" y="1687544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9" name="Google Shape;1199;p23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719702" y="1687544"/>
              <a:ext cx="135826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0" name="Google Shape;1200;p23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875341" y="1652397"/>
              <a:ext cx="73342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1" name="Google Shape;1201;p2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980688" y="1689068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2" name="Google Shape;1202;p23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4072223" y="1673733"/>
              <a:ext cx="218312" cy="992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3" name="Google Shape;1203;p23"/>
          <p:cNvGrpSpPr/>
          <p:nvPr/>
        </p:nvGrpSpPr>
        <p:grpSpPr>
          <a:xfrm>
            <a:off x="4365307" y="1650873"/>
            <a:ext cx="283940" cy="122110"/>
            <a:chOff x="4365307" y="1650873"/>
            <a:chExt cx="283940" cy="122110"/>
          </a:xfrm>
        </p:grpSpPr>
        <p:pic>
          <p:nvPicPr>
            <p:cNvPr id="1204" name="Google Shape;1204;p2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4365307" y="168754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5" name="Google Shape;1205;p23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504182" y="1650873"/>
              <a:ext cx="145065" cy="1221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06" name="Google Shape;1206;p23"/>
          <p:cNvGrpSpPr/>
          <p:nvPr/>
        </p:nvGrpSpPr>
        <p:grpSpPr>
          <a:xfrm>
            <a:off x="4727066" y="1652397"/>
            <a:ext cx="513968" cy="120586"/>
            <a:chOff x="4727066" y="1652397"/>
            <a:chExt cx="513968" cy="120586"/>
          </a:xfrm>
        </p:grpSpPr>
        <p:pic>
          <p:nvPicPr>
            <p:cNvPr id="1207" name="Google Shape;1207;p23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727066" y="1652397"/>
              <a:ext cx="7324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8" name="Google Shape;1208;p23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4820221" y="1687544"/>
              <a:ext cx="71723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9" name="Google Shape;1209;p23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4913280" y="1673733"/>
              <a:ext cx="283940" cy="99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0" name="Google Shape;1210;p23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5224271" y="1687068"/>
              <a:ext cx="16763" cy="83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1" name="Google Shape;1211;p23"/>
          <p:cNvGrpSpPr/>
          <p:nvPr/>
        </p:nvGrpSpPr>
        <p:grpSpPr>
          <a:xfrm>
            <a:off x="709701" y="2122360"/>
            <a:ext cx="427393" cy="89001"/>
            <a:chOff x="709701" y="2122360"/>
            <a:chExt cx="427393" cy="89001"/>
          </a:xfrm>
        </p:grpSpPr>
        <p:sp>
          <p:nvSpPr>
            <p:cNvPr id="1212" name="Google Shape;1212;p23"/>
            <p:cNvSpPr/>
            <p:nvPr/>
          </p:nvSpPr>
          <p:spPr>
            <a:xfrm>
              <a:off x="709701" y="2122461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7912"/>
                  </a:move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9044" y="50292"/>
                  </a:lnTo>
                  <a:lnTo>
                    <a:pt x="32092" y="50292"/>
                  </a:lnTo>
                  <a:lnTo>
                    <a:pt x="35140" y="51816"/>
                  </a:lnTo>
                  <a:lnTo>
                    <a:pt x="36664" y="53340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580"/>
                  </a:lnTo>
                  <a:lnTo>
                    <a:pt x="44284" y="70104"/>
                  </a:lnTo>
                  <a:lnTo>
                    <a:pt x="44284" y="71628"/>
                  </a:lnTo>
                  <a:lnTo>
                    <a:pt x="41236" y="74676"/>
                  </a:lnTo>
                  <a:lnTo>
                    <a:pt x="39712" y="74676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5328" y="77825"/>
                  </a:lnTo>
                  <a:lnTo>
                    <a:pt x="10756" y="76301"/>
                  </a:lnTo>
                  <a:lnTo>
                    <a:pt x="7708" y="76301"/>
                  </a:lnTo>
                  <a:lnTo>
                    <a:pt x="3048" y="74676"/>
                  </a:lnTo>
                  <a:lnTo>
                    <a:pt x="0" y="73152"/>
                  </a:lnTo>
                  <a:lnTo>
                    <a:pt x="0" y="85445"/>
                  </a:lnTo>
                  <a:lnTo>
                    <a:pt x="4572" y="85445"/>
                  </a:lnTo>
                  <a:lnTo>
                    <a:pt x="7708" y="86969"/>
                  </a:lnTo>
                  <a:lnTo>
                    <a:pt x="15328" y="86969"/>
                  </a:lnTo>
                  <a:lnTo>
                    <a:pt x="16852" y="88493"/>
                  </a:lnTo>
                  <a:lnTo>
                    <a:pt x="29044" y="88493"/>
                  </a:lnTo>
                  <a:lnTo>
                    <a:pt x="33616" y="86969"/>
                  </a:lnTo>
                  <a:lnTo>
                    <a:pt x="38188" y="86969"/>
                  </a:lnTo>
                  <a:lnTo>
                    <a:pt x="42760" y="85445"/>
                  </a:lnTo>
                  <a:lnTo>
                    <a:pt x="48856" y="82397"/>
                  </a:lnTo>
                  <a:lnTo>
                    <a:pt x="53428" y="77825"/>
                  </a:lnTo>
                  <a:lnTo>
                    <a:pt x="56476" y="71628"/>
                  </a:lnTo>
                  <a:lnTo>
                    <a:pt x="58000" y="67056"/>
                  </a:lnTo>
                  <a:lnTo>
                    <a:pt x="58000" y="64008"/>
                  </a:lnTo>
                  <a:lnTo>
                    <a:pt x="58000" y="57912"/>
                  </a:lnTo>
                  <a:close/>
                </a:path>
                <a:path extrusionOk="0" h="88900" w="205105">
                  <a:moveTo>
                    <a:pt x="128206" y="1422"/>
                  </a:moveTo>
                  <a:lnTo>
                    <a:pt x="79438" y="1422"/>
                  </a:lnTo>
                  <a:lnTo>
                    <a:pt x="79438" y="86868"/>
                  </a:lnTo>
                  <a:lnTo>
                    <a:pt x="128206" y="86868"/>
                  </a:lnTo>
                  <a:lnTo>
                    <a:pt x="128206" y="76200"/>
                  </a:lnTo>
                  <a:lnTo>
                    <a:pt x="91630" y="76200"/>
                  </a:lnTo>
                  <a:lnTo>
                    <a:pt x="91630" y="47142"/>
                  </a:lnTo>
                  <a:lnTo>
                    <a:pt x="126682" y="47142"/>
                  </a:lnTo>
                  <a:lnTo>
                    <a:pt x="126682" y="37998"/>
                  </a:lnTo>
                  <a:lnTo>
                    <a:pt x="91630" y="37998"/>
                  </a:lnTo>
                  <a:lnTo>
                    <a:pt x="91630" y="10566"/>
                  </a:lnTo>
                  <a:lnTo>
                    <a:pt x="128206" y="10566"/>
                  </a:lnTo>
                  <a:lnTo>
                    <a:pt x="128206" y="1422"/>
                  </a:lnTo>
                  <a:close/>
                </a:path>
                <a:path extrusionOk="0" h="88900" w="205105">
                  <a:moveTo>
                    <a:pt x="204597" y="76200"/>
                  </a:moveTo>
                  <a:lnTo>
                    <a:pt x="166408" y="76200"/>
                  </a:lnTo>
                  <a:lnTo>
                    <a:pt x="166408" y="1422"/>
                  </a:lnTo>
                  <a:lnTo>
                    <a:pt x="154203" y="1422"/>
                  </a:lnTo>
                  <a:lnTo>
                    <a:pt x="154203" y="86868"/>
                  </a:lnTo>
                  <a:lnTo>
                    <a:pt x="204597" y="86868"/>
                  </a:lnTo>
                  <a:lnTo>
                    <a:pt x="204597" y="76200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13" name="Google Shape;1213;p23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935736" y="2122360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14" name="Google Shape;1214;p23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1219580" y="2123884"/>
            <a:ext cx="209073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5" name="Google Shape;1215;p23"/>
          <p:cNvGrpSpPr/>
          <p:nvPr/>
        </p:nvGrpSpPr>
        <p:grpSpPr>
          <a:xfrm>
            <a:off x="1529423" y="2111603"/>
            <a:ext cx="548138" cy="125819"/>
            <a:chOff x="1529423" y="2111603"/>
            <a:chExt cx="548138" cy="125819"/>
          </a:xfrm>
        </p:grpSpPr>
        <p:sp>
          <p:nvSpPr>
            <p:cNvPr id="1216" name="Google Shape;1216;p23"/>
            <p:cNvSpPr/>
            <p:nvPr/>
          </p:nvSpPr>
          <p:spPr>
            <a:xfrm>
              <a:off x="1529423" y="2111603"/>
              <a:ext cx="120650" cy="125730"/>
            </a:xfrm>
            <a:custGeom>
              <a:rect b="b" l="l" r="r" t="t"/>
              <a:pathLst>
                <a:path extrusionOk="0" h="125730" w="120650">
                  <a:moveTo>
                    <a:pt x="36576" y="7721"/>
                  </a:moveTo>
                  <a:lnTo>
                    <a:pt x="30480" y="0"/>
                  </a:lnTo>
                  <a:lnTo>
                    <a:pt x="19812" y="10769"/>
                  </a:lnTo>
                  <a:lnTo>
                    <a:pt x="16764" y="16865"/>
                  </a:lnTo>
                  <a:lnTo>
                    <a:pt x="12192" y="21437"/>
                  </a:lnTo>
                  <a:lnTo>
                    <a:pt x="9144" y="26009"/>
                  </a:lnTo>
                  <a:lnTo>
                    <a:pt x="7620" y="32105"/>
                  </a:lnTo>
                  <a:lnTo>
                    <a:pt x="4572" y="36677"/>
                  </a:lnTo>
                  <a:lnTo>
                    <a:pt x="3048" y="42773"/>
                  </a:lnTo>
                  <a:lnTo>
                    <a:pt x="1524" y="47345"/>
                  </a:lnTo>
                  <a:lnTo>
                    <a:pt x="0" y="53441"/>
                  </a:lnTo>
                  <a:lnTo>
                    <a:pt x="0" y="64109"/>
                  </a:lnTo>
                  <a:lnTo>
                    <a:pt x="1981" y="80073"/>
                  </a:lnTo>
                  <a:lnTo>
                    <a:pt x="7810" y="95770"/>
                  </a:lnTo>
                  <a:lnTo>
                    <a:pt x="17360" y="110909"/>
                  </a:lnTo>
                  <a:lnTo>
                    <a:pt x="30480" y="125158"/>
                  </a:lnTo>
                  <a:lnTo>
                    <a:pt x="36576" y="117538"/>
                  </a:lnTo>
                  <a:lnTo>
                    <a:pt x="31153" y="111556"/>
                  </a:lnTo>
                  <a:lnTo>
                    <a:pt x="26289" y="105156"/>
                  </a:lnTo>
                  <a:lnTo>
                    <a:pt x="12192" y="62585"/>
                  </a:lnTo>
                  <a:lnTo>
                    <a:pt x="13639" y="48006"/>
                  </a:lnTo>
                  <a:lnTo>
                    <a:pt x="18097" y="34010"/>
                  </a:lnTo>
                  <a:lnTo>
                    <a:pt x="25692" y="20574"/>
                  </a:lnTo>
                  <a:lnTo>
                    <a:pt x="36576" y="7721"/>
                  </a:lnTo>
                  <a:close/>
                </a:path>
                <a:path extrusionOk="0" h="125730" w="120650">
                  <a:moveTo>
                    <a:pt x="120586" y="33616"/>
                  </a:moveTo>
                  <a:lnTo>
                    <a:pt x="119062" y="29044"/>
                  </a:lnTo>
                  <a:lnTo>
                    <a:pt x="116014" y="22948"/>
                  </a:lnTo>
                  <a:lnTo>
                    <a:pt x="114490" y="21424"/>
                  </a:lnTo>
                  <a:lnTo>
                    <a:pt x="112966" y="19900"/>
                  </a:lnTo>
                  <a:lnTo>
                    <a:pt x="108394" y="17614"/>
                  </a:lnTo>
                  <a:lnTo>
                    <a:pt x="108394" y="33616"/>
                  </a:lnTo>
                  <a:lnTo>
                    <a:pt x="108394" y="45910"/>
                  </a:lnTo>
                  <a:lnTo>
                    <a:pt x="106870" y="48958"/>
                  </a:lnTo>
                  <a:lnTo>
                    <a:pt x="102298" y="52006"/>
                  </a:lnTo>
                  <a:lnTo>
                    <a:pt x="99250" y="55054"/>
                  </a:lnTo>
                  <a:lnTo>
                    <a:pt x="93154" y="56578"/>
                  </a:lnTo>
                  <a:lnTo>
                    <a:pt x="76390" y="56578"/>
                  </a:lnTo>
                  <a:lnTo>
                    <a:pt x="76390" y="21424"/>
                  </a:lnTo>
                  <a:lnTo>
                    <a:pt x="94678" y="21424"/>
                  </a:lnTo>
                  <a:lnTo>
                    <a:pt x="99250" y="22948"/>
                  </a:lnTo>
                  <a:lnTo>
                    <a:pt x="102298" y="25996"/>
                  </a:lnTo>
                  <a:lnTo>
                    <a:pt x="106870" y="29044"/>
                  </a:lnTo>
                  <a:lnTo>
                    <a:pt x="108394" y="33616"/>
                  </a:lnTo>
                  <a:lnTo>
                    <a:pt x="108394" y="17614"/>
                  </a:lnTo>
                  <a:lnTo>
                    <a:pt x="100774" y="13804"/>
                  </a:lnTo>
                  <a:lnTo>
                    <a:pt x="96202" y="12280"/>
                  </a:lnTo>
                  <a:lnTo>
                    <a:pt x="64198" y="12280"/>
                  </a:lnTo>
                  <a:lnTo>
                    <a:pt x="64198" y="97726"/>
                  </a:lnTo>
                  <a:lnTo>
                    <a:pt x="76390" y="97726"/>
                  </a:lnTo>
                  <a:lnTo>
                    <a:pt x="76390" y="67246"/>
                  </a:lnTo>
                  <a:lnTo>
                    <a:pt x="91630" y="67246"/>
                  </a:lnTo>
                  <a:lnTo>
                    <a:pt x="97726" y="65722"/>
                  </a:lnTo>
                  <a:lnTo>
                    <a:pt x="102298" y="64198"/>
                  </a:lnTo>
                  <a:lnTo>
                    <a:pt x="105346" y="62674"/>
                  </a:lnTo>
                  <a:lnTo>
                    <a:pt x="109918" y="61150"/>
                  </a:lnTo>
                  <a:lnTo>
                    <a:pt x="111442" y="58102"/>
                  </a:lnTo>
                  <a:lnTo>
                    <a:pt x="112966" y="56578"/>
                  </a:lnTo>
                  <a:lnTo>
                    <a:pt x="117538" y="52006"/>
                  </a:lnTo>
                  <a:lnTo>
                    <a:pt x="117538" y="48958"/>
                  </a:lnTo>
                  <a:lnTo>
                    <a:pt x="119062" y="45910"/>
                  </a:lnTo>
                  <a:lnTo>
                    <a:pt x="120586" y="41338"/>
                  </a:lnTo>
                  <a:lnTo>
                    <a:pt x="120586" y="3361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17" name="Google Shape;1217;p23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1669827" y="2142172"/>
              <a:ext cx="195357" cy="68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18" name="Google Shape;1218;p23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1888045" y="2116264"/>
              <a:ext cx="129730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19" name="Google Shape;1219;p23"/>
            <p:cNvSpPr/>
            <p:nvPr/>
          </p:nvSpPr>
          <p:spPr>
            <a:xfrm>
              <a:off x="2040731" y="2111692"/>
              <a:ext cx="36830" cy="125730"/>
            </a:xfrm>
            <a:custGeom>
              <a:rect b="b" l="l" r="r" t="t"/>
              <a:pathLst>
                <a:path extrusionOk="0" h="125730" w="36830">
                  <a:moveTo>
                    <a:pt x="6095" y="125158"/>
                  </a:moveTo>
                  <a:lnTo>
                    <a:pt x="0" y="117538"/>
                  </a:lnTo>
                  <a:lnTo>
                    <a:pt x="5429" y="111561"/>
                  </a:lnTo>
                  <a:lnTo>
                    <a:pt x="10286" y="105155"/>
                  </a:lnTo>
                  <a:lnTo>
                    <a:pt x="24383" y="62579"/>
                  </a:lnTo>
                  <a:lnTo>
                    <a:pt x="22931" y="48006"/>
                  </a:lnTo>
                  <a:lnTo>
                    <a:pt x="18478" y="34004"/>
                  </a:lnTo>
                  <a:lnTo>
                    <a:pt x="10882" y="20574"/>
                  </a:lnTo>
                  <a:lnTo>
                    <a:pt x="0" y="7715"/>
                  </a:lnTo>
                  <a:lnTo>
                    <a:pt x="6095" y="0"/>
                  </a:lnTo>
                  <a:lnTo>
                    <a:pt x="19216" y="14318"/>
                  </a:lnTo>
                  <a:lnTo>
                    <a:pt x="28765" y="29610"/>
                  </a:lnTo>
                  <a:lnTo>
                    <a:pt x="34599" y="45742"/>
                  </a:lnTo>
                  <a:lnTo>
                    <a:pt x="36575" y="62579"/>
                  </a:lnTo>
                  <a:lnTo>
                    <a:pt x="36575" y="71723"/>
                  </a:lnTo>
                  <a:lnTo>
                    <a:pt x="35051" y="76295"/>
                  </a:lnTo>
                  <a:lnTo>
                    <a:pt x="33527" y="82391"/>
                  </a:lnTo>
                  <a:lnTo>
                    <a:pt x="32003" y="87058"/>
                  </a:lnTo>
                  <a:lnTo>
                    <a:pt x="30479" y="93154"/>
                  </a:lnTo>
                  <a:lnTo>
                    <a:pt x="27431" y="97726"/>
                  </a:lnTo>
                  <a:lnTo>
                    <a:pt x="24383" y="103822"/>
                  </a:lnTo>
                  <a:lnTo>
                    <a:pt x="21335" y="108394"/>
                  </a:lnTo>
                  <a:lnTo>
                    <a:pt x="16763" y="114490"/>
                  </a:lnTo>
                  <a:lnTo>
                    <a:pt x="6095" y="12515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220" name="Google Shape;1220;p23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2171985" y="2122360"/>
            <a:ext cx="137350" cy="8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1" name="Google Shape;1221;p23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2400966" y="2117788"/>
            <a:ext cx="1230153" cy="93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2" name="Google Shape;1222;p23"/>
          <p:cNvGrpSpPr/>
          <p:nvPr/>
        </p:nvGrpSpPr>
        <p:grpSpPr>
          <a:xfrm>
            <a:off x="3725798" y="2122360"/>
            <a:ext cx="277749" cy="88487"/>
            <a:chOff x="3725798" y="2122360"/>
            <a:chExt cx="277749" cy="88487"/>
          </a:xfrm>
        </p:grpSpPr>
        <p:sp>
          <p:nvSpPr>
            <p:cNvPr id="1223" name="Google Shape;1223;p23"/>
            <p:cNvSpPr/>
            <p:nvPr/>
          </p:nvSpPr>
          <p:spPr>
            <a:xfrm>
              <a:off x="3725798" y="2123884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2" y="10668"/>
                  </a:lnTo>
                  <a:lnTo>
                    <a:pt x="12192" y="38100"/>
                  </a:lnTo>
                  <a:lnTo>
                    <a:pt x="45720" y="38100"/>
                  </a:lnTo>
                  <a:lnTo>
                    <a:pt x="45720" y="47244"/>
                  </a:lnTo>
                  <a:lnTo>
                    <a:pt x="12192" y="47244"/>
                  </a:lnTo>
                  <a:lnTo>
                    <a:pt x="12192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24" name="Google Shape;1224;p23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3797522" y="2122360"/>
              <a:ext cx="206025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25" name="Google Shape;1225;p23"/>
          <p:cNvPicPr preferRelativeResize="0"/>
          <p:nvPr/>
        </p:nvPicPr>
        <p:blipFill rotWithShape="1">
          <a:blip r:embed="rId57">
            <a:alphaModFix/>
          </a:blip>
          <a:srcRect b="0" l="0" r="0" t="0"/>
          <a:stretch/>
        </p:blipFill>
        <p:spPr>
          <a:xfrm>
            <a:off x="4090606" y="2117788"/>
            <a:ext cx="697515" cy="1143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6" name="Google Shape;1226;p23"/>
          <p:cNvGrpSpPr/>
          <p:nvPr/>
        </p:nvGrpSpPr>
        <p:grpSpPr>
          <a:xfrm>
            <a:off x="641604" y="2596896"/>
            <a:ext cx="633982" cy="164591"/>
            <a:chOff x="641604" y="2596896"/>
            <a:chExt cx="633982" cy="164591"/>
          </a:xfrm>
        </p:grpSpPr>
        <p:pic>
          <p:nvPicPr>
            <p:cNvPr id="1227" name="Google Shape;1227;p23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641604" y="2607564"/>
              <a:ext cx="126491" cy="1280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28" name="Google Shape;1228;p23"/>
            <p:cNvSpPr/>
            <p:nvPr/>
          </p:nvSpPr>
          <p:spPr>
            <a:xfrm>
              <a:off x="773430" y="2732532"/>
              <a:ext cx="0" cy="1905"/>
            </a:xfrm>
            <a:custGeom>
              <a:rect b="b" l="l" r="r" t="t"/>
              <a:pathLst>
                <a:path extrusionOk="0" h="1905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29" name="Google Shape;1229;p23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809243" y="2606040"/>
              <a:ext cx="85343" cy="129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0" name="Google Shape;1230;p23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908304" y="2607564"/>
              <a:ext cx="103631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1" name="Google Shape;1231;p23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1034795" y="2596896"/>
              <a:ext cx="240791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2" name="Google Shape;1232;p23"/>
          <p:cNvPicPr preferRelativeResize="0"/>
          <p:nvPr/>
        </p:nvPicPr>
        <p:blipFill rotWithShape="1">
          <a:blip r:embed="rId62">
            <a:alphaModFix/>
          </a:blip>
          <a:srcRect b="0" l="0" r="0" t="0"/>
          <a:stretch/>
        </p:blipFill>
        <p:spPr>
          <a:xfrm>
            <a:off x="678179" y="2973324"/>
            <a:ext cx="743712" cy="124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3" name="Google Shape;1233;p23"/>
          <p:cNvGrpSpPr/>
          <p:nvPr/>
        </p:nvGrpSpPr>
        <p:grpSpPr>
          <a:xfrm>
            <a:off x="1491233" y="2978276"/>
            <a:ext cx="413576" cy="140398"/>
            <a:chOff x="1491233" y="2978276"/>
            <a:chExt cx="413576" cy="140398"/>
          </a:xfrm>
        </p:grpSpPr>
        <p:pic>
          <p:nvPicPr>
            <p:cNvPr id="1234" name="Google Shape;1234;p23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1491233" y="2982848"/>
              <a:ext cx="67151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5" name="Google Shape;1235;p23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1581245" y="2985897"/>
              <a:ext cx="79343" cy="112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6" name="Google Shape;1236;p23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1691163" y="2985896"/>
              <a:ext cx="103822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7" name="Google Shape;1237;p23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1820894" y="2978276"/>
              <a:ext cx="83915" cy="1403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38" name="Google Shape;1238;p23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1966045" y="2974848"/>
            <a:ext cx="824398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9" name="Google Shape;1239;p23"/>
          <p:cNvGrpSpPr/>
          <p:nvPr/>
        </p:nvGrpSpPr>
        <p:grpSpPr>
          <a:xfrm>
            <a:off x="2849689" y="3013424"/>
            <a:ext cx="393763" cy="84455"/>
            <a:chOff x="2849689" y="3013424"/>
            <a:chExt cx="393763" cy="84455"/>
          </a:xfrm>
        </p:grpSpPr>
        <p:sp>
          <p:nvSpPr>
            <p:cNvPr id="1240" name="Google Shape;1240;p23"/>
            <p:cNvSpPr/>
            <p:nvPr/>
          </p:nvSpPr>
          <p:spPr>
            <a:xfrm>
              <a:off x="2849689" y="3013424"/>
              <a:ext cx="55244" cy="84455"/>
            </a:xfrm>
            <a:custGeom>
              <a:rect b="b" l="l" r="r" t="t"/>
              <a:pathLst>
                <a:path extrusionOk="0" h="84455" w="55244">
                  <a:moveTo>
                    <a:pt x="33528" y="83915"/>
                  </a:moveTo>
                  <a:lnTo>
                    <a:pt x="18288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7477" y="69349"/>
                  </a:lnTo>
                  <a:lnTo>
                    <a:pt x="14097" y="71711"/>
                  </a:lnTo>
                  <a:lnTo>
                    <a:pt x="20145" y="72912"/>
                  </a:lnTo>
                  <a:lnTo>
                    <a:pt x="25908" y="73247"/>
                  </a:lnTo>
                  <a:lnTo>
                    <a:pt x="28956" y="73247"/>
                  </a:lnTo>
                  <a:lnTo>
                    <a:pt x="33528" y="71723"/>
                  </a:lnTo>
                  <a:lnTo>
                    <a:pt x="36576" y="70199"/>
                  </a:lnTo>
                  <a:lnTo>
                    <a:pt x="38100" y="67151"/>
                  </a:lnTo>
                  <a:lnTo>
                    <a:pt x="39624" y="65531"/>
                  </a:lnTo>
                  <a:lnTo>
                    <a:pt x="39624" y="56387"/>
                  </a:lnTo>
                  <a:lnTo>
                    <a:pt x="36576" y="51815"/>
                  </a:lnTo>
                  <a:lnTo>
                    <a:pt x="28956" y="48767"/>
                  </a:lnTo>
                  <a:lnTo>
                    <a:pt x="19812" y="45719"/>
                  </a:lnTo>
                  <a:lnTo>
                    <a:pt x="11811" y="40862"/>
                  </a:lnTo>
                  <a:lnTo>
                    <a:pt x="6096" y="35432"/>
                  </a:lnTo>
                  <a:lnTo>
                    <a:pt x="2666" y="29432"/>
                  </a:lnTo>
                  <a:lnTo>
                    <a:pt x="1524" y="22859"/>
                  </a:lnTo>
                  <a:lnTo>
                    <a:pt x="1524" y="15239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1523"/>
                  </a:lnTo>
                  <a:lnTo>
                    <a:pt x="19812" y="0"/>
                  </a:lnTo>
                  <a:lnTo>
                    <a:pt x="39624" y="0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41148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8288" y="13715"/>
                  </a:lnTo>
                  <a:lnTo>
                    <a:pt x="16764" y="15239"/>
                  </a:lnTo>
                  <a:lnTo>
                    <a:pt x="15240" y="18287"/>
                  </a:lnTo>
                  <a:lnTo>
                    <a:pt x="15240" y="25907"/>
                  </a:lnTo>
                  <a:lnTo>
                    <a:pt x="18288" y="28955"/>
                  </a:lnTo>
                  <a:lnTo>
                    <a:pt x="41148" y="38099"/>
                  </a:lnTo>
                  <a:lnTo>
                    <a:pt x="45815" y="42671"/>
                  </a:lnTo>
                  <a:lnTo>
                    <a:pt x="50387" y="45719"/>
                  </a:lnTo>
                  <a:lnTo>
                    <a:pt x="53435" y="50291"/>
                  </a:lnTo>
                  <a:lnTo>
                    <a:pt x="54959" y="54863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148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41" name="Google Shape;1241;p23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933604" y="3014948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2" name="Google Shape;1242;p23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3031331" y="301342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Google Shape;1243;p23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3170205" y="3013424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4" name="Google Shape;1244;p23"/>
          <p:cNvGrpSpPr/>
          <p:nvPr/>
        </p:nvGrpSpPr>
        <p:grpSpPr>
          <a:xfrm>
            <a:off x="3306032" y="2978276"/>
            <a:ext cx="166401" cy="119063"/>
            <a:chOff x="3306032" y="2978276"/>
            <a:chExt cx="166401" cy="119063"/>
          </a:xfrm>
        </p:grpSpPr>
        <p:pic>
          <p:nvPicPr>
            <p:cNvPr id="1245" name="Google Shape;1245;p23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3306032" y="2978276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6" name="Google Shape;1246;p23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3405282" y="3013424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47" name="Google Shape;1247;p23"/>
          <p:cNvGrpSpPr/>
          <p:nvPr/>
        </p:nvGrpSpPr>
        <p:grpSpPr>
          <a:xfrm>
            <a:off x="3547205" y="3013424"/>
            <a:ext cx="262509" cy="83915"/>
            <a:chOff x="3547205" y="3013424"/>
            <a:chExt cx="262509" cy="83915"/>
          </a:xfrm>
        </p:grpSpPr>
        <p:pic>
          <p:nvPicPr>
            <p:cNvPr id="1248" name="Google Shape;1248;p23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3547205" y="3014948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9" name="Google Shape;1249;p23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3646455" y="30134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0" name="Google Shape;1250;p23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3736467" y="3013424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1" name="Google Shape;1251;p23"/>
          <p:cNvGrpSpPr/>
          <p:nvPr/>
        </p:nvGrpSpPr>
        <p:grpSpPr>
          <a:xfrm>
            <a:off x="3873817" y="2977896"/>
            <a:ext cx="637984" cy="119443"/>
            <a:chOff x="3873817" y="2977896"/>
            <a:chExt cx="637984" cy="119443"/>
          </a:xfrm>
        </p:grpSpPr>
        <p:pic>
          <p:nvPicPr>
            <p:cNvPr id="1252" name="Google Shape;1252;p23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3873817" y="3013424"/>
              <a:ext cx="15725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3" name="Google Shape;1253;p23"/>
            <p:cNvSpPr/>
            <p:nvPr/>
          </p:nvSpPr>
          <p:spPr>
            <a:xfrm>
              <a:off x="4056888" y="2977896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54" name="Google Shape;1254;p23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4104322" y="3014948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5" name="Google Shape;1255;p23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4202049" y="3013424"/>
              <a:ext cx="114395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6" name="Google Shape;1256;p23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4348543" y="30134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57" name="Google Shape;1257;p23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4438554" y="3013424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58" name="Google Shape;1258;p23"/>
          <p:cNvGrpSpPr/>
          <p:nvPr/>
        </p:nvGrpSpPr>
        <p:grpSpPr>
          <a:xfrm>
            <a:off x="4582096" y="2976753"/>
            <a:ext cx="727519" cy="120586"/>
            <a:chOff x="4582096" y="2976753"/>
            <a:chExt cx="727519" cy="120586"/>
          </a:xfrm>
        </p:grpSpPr>
        <p:pic>
          <p:nvPicPr>
            <p:cNvPr id="1259" name="Google Shape;1259;p23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4582096" y="30134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0" name="Google Shape;1260;p23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4678203" y="3014948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1" name="Google Shape;1261;p23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4777454" y="301342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2" name="Google Shape;1262;p23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4916434" y="2976753"/>
              <a:ext cx="65521" cy="12058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3" name="Google Shape;1263;p23"/>
            <p:cNvSpPr/>
            <p:nvPr/>
          </p:nvSpPr>
          <p:spPr>
            <a:xfrm>
              <a:off x="5011001" y="2985896"/>
              <a:ext cx="79375" cy="110489"/>
            </a:xfrm>
            <a:custGeom>
              <a:rect b="b" l="l" r="r" t="t"/>
              <a:pathLst>
                <a:path extrusionOk="0" h="110489" w="79375">
                  <a:moveTo>
                    <a:pt x="44196" y="27533"/>
                  </a:moveTo>
                  <a:lnTo>
                    <a:pt x="39624" y="27533"/>
                  </a:lnTo>
                  <a:lnTo>
                    <a:pt x="31953" y="28651"/>
                  </a:lnTo>
                  <a:lnTo>
                    <a:pt x="25146" y="31915"/>
                  </a:lnTo>
                  <a:lnTo>
                    <a:pt x="19481" y="37172"/>
                  </a:lnTo>
                  <a:lnTo>
                    <a:pt x="15240" y="44297"/>
                  </a:lnTo>
                  <a:lnTo>
                    <a:pt x="15240" y="29057"/>
                  </a:ln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56578"/>
                  </a:lnTo>
                  <a:lnTo>
                    <a:pt x="20104" y="49415"/>
                  </a:lnTo>
                  <a:lnTo>
                    <a:pt x="25527" y="44119"/>
                  </a:lnTo>
                  <a:lnTo>
                    <a:pt x="31534" y="40843"/>
                  </a:lnTo>
                  <a:lnTo>
                    <a:pt x="38100" y="39725"/>
                  </a:lnTo>
                  <a:lnTo>
                    <a:pt x="39624" y="39725"/>
                  </a:lnTo>
                  <a:lnTo>
                    <a:pt x="42672" y="41249"/>
                  </a:lnTo>
                  <a:lnTo>
                    <a:pt x="44196" y="41249"/>
                  </a:lnTo>
                  <a:lnTo>
                    <a:pt x="44196" y="27533"/>
                  </a:lnTo>
                  <a:close/>
                </a:path>
                <a:path extrusionOk="0" h="110489" w="79375">
                  <a:moveTo>
                    <a:pt x="79336" y="29057"/>
                  </a:moveTo>
                  <a:lnTo>
                    <a:pt x="65620" y="29057"/>
                  </a:lnTo>
                  <a:lnTo>
                    <a:pt x="65620" y="109918"/>
                  </a:lnTo>
                  <a:lnTo>
                    <a:pt x="79336" y="109918"/>
                  </a:lnTo>
                  <a:lnTo>
                    <a:pt x="79336" y="29057"/>
                  </a:lnTo>
                  <a:close/>
                </a:path>
                <a:path extrusionOk="0" h="110489" w="79375">
                  <a:moveTo>
                    <a:pt x="79336" y="0"/>
                  </a:moveTo>
                  <a:lnTo>
                    <a:pt x="65620" y="0"/>
                  </a:lnTo>
                  <a:lnTo>
                    <a:pt x="65620" y="15240"/>
                  </a:lnTo>
                  <a:lnTo>
                    <a:pt x="79336" y="15240"/>
                  </a:lnTo>
                  <a:lnTo>
                    <a:pt x="7933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64" name="Google Shape;1264;p23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5117782" y="3013424"/>
              <a:ext cx="15268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5" name="Google Shape;1265;p23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5292852" y="3012948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66" name="Google Shape;1266;p23"/>
          <p:cNvGrpSpPr/>
          <p:nvPr/>
        </p:nvGrpSpPr>
        <p:grpSpPr>
          <a:xfrm>
            <a:off x="709701" y="3448240"/>
            <a:ext cx="427393" cy="87096"/>
            <a:chOff x="709701" y="3448240"/>
            <a:chExt cx="427393" cy="87096"/>
          </a:xfrm>
        </p:grpSpPr>
        <p:sp>
          <p:nvSpPr>
            <p:cNvPr id="1267" name="Google Shape;1267;p23"/>
            <p:cNvSpPr/>
            <p:nvPr/>
          </p:nvSpPr>
          <p:spPr>
            <a:xfrm>
              <a:off x="709701" y="3448341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388"/>
                  </a:moveTo>
                  <a:lnTo>
                    <a:pt x="56476" y="54864"/>
                  </a:ln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8856" y="45720"/>
                  </a:lnTo>
                  <a:lnTo>
                    <a:pt x="47332" y="44196"/>
                  </a:lnTo>
                  <a:lnTo>
                    <a:pt x="41236" y="41148"/>
                  </a:lnTo>
                  <a:lnTo>
                    <a:pt x="38188" y="41148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8376" y="32004"/>
                  </a:lnTo>
                  <a:lnTo>
                    <a:pt x="15328" y="28956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45808" y="10668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2672"/>
                  </a:lnTo>
                  <a:lnTo>
                    <a:pt x="15328" y="42672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5996" y="48768"/>
                  </a:lnTo>
                  <a:lnTo>
                    <a:pt x="29044" y="48768"/>
                  </a:lnTo>
                  <a:lnTo>
                    <a:pt x="35140" y="51816"/>
                  </a:lnTo>
                  <a:lnTo>
                    <a:pt x="36664" y="51816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2760" y="73240"/>
                  </a:lnTo>
                  <a:lnTo>
                    <a:pt x="41236" y="73240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9900" y="77812"/>
                  </a:lnTo>
                  <a:lnTo>
                    <a:pt x="15328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7708" y="85432"/>
                  </a:lnTo>
                  <a:lnTo>
                    <a:pt x="9232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3428" y="76288"/>
                  </a:lnTo>
                  <a:lnTo>
                    <a:pt x="54952" y="74764"/>
                  </a:lnTo>
                  <a:lnTo>
                    <a:pt x="56476" y="70192"/>
                  </a:lnTo>
                  <a:lnTo>
                    <a:pt x="58000" y="67144"/>
                  </a:lnTo>
                  <a:lnTo>
                    <a:pt x="58000" y="64008"/>
                  </a:lnTo>
                  <a:lnTo>
                    <a:pt x="58000" y="56388"/>
                  </a:lnTo>
                  <a:close/>
                </a:path>
                <a:path extrusionOk="0" h="86995" w="205105">
                  <a:moveTo>
                    <a:pt x="128206" y="1422"/>
                  </a:moveTo>
                  <a:lnTo>
                    <a:pt x="79438" y="1422"/>
                  </a:lnTo>
                  <a:lnTo>
                    <a:pt x="79438" y="86868"/>
                  </a:lnTo>
                  <a:lnTo>
                    <a:pt x="128206" y="86868"/>
                  </a:lnTo>
                  <a:lnTo>
                    <a:pt x="128206" y="76200"/>
                  </a:lnTo>
                  <a:lnTo>
                    <a:pt x="91630" y="76200"/>
                  </a:lnTo>
                  <a:lnTo>
                    <a:pt x="91630" y="47142"/>
                  </a:lnTo>
                  <a:lnTo>
                    <a:pt x="126682" y="47142"/>
                  </a:lnTo>
                  <a:lnTo>
                    <a:pt x="126682" y="37998"/>
                  </a:lnTo>
                  <a:lnTo>
                    <a:pt x="91630" y="37998"/>
                  </a:lnTo>
                  <a:lnTo>
                    <a:pt x="91630" y="10566"/>
                  </a:lnTo>
                  <a:lnTo>
                    <a:pt x="128206" y="10566"/>
                  </a:lnTo>
                  <a:lnTo>
                    <a:pt x="128206" y="1422"/>
                  </a:lnTo>
                  <a:close/>
                </a:path>
                <a:path extrusionOk="0" h="86995" w="205105">
                  <a:moveTo>
                    <a:pt x="204597" y="76200"/>
                  </a:moveTo>
                  <a:lnTo>
                    <a:pt x="166408" y="76200"/>
                  </a:lnTo>
                  <a:lnTo>
                    <a:pt x="166408" y="1422"/>
                  </a:lnTo>
                  <a:lnTo>
                    <a:pt x="154203" y="1422"/>
                  </a:lnTo>
                  <a:lnTo>
                    <a:pt x="154203" y="86868"/>
                  </a:lnTo>
                  <a:lnTo>
                    <a:pt x="204597" y="86868"/>
                  </a:lnTo>
                  <a:lnTo>
                    <a:pt x="204597" y="76200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68" name="Google Shape;1268;p23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935736" y="3448240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69" name="Google Shape;1269;p23"/>
          <p:cNvPicPr preferRelativeResize="0"/>
          <p:nvPr/>
        </p:nvPicPr>
        <p:blipFill rotWithShape="1">
          <a:blip r:embed="rId86">
            <a:alphaModFix/>
          </a:blip>
          <a:srcRect b="0" l="0" r="0" t="0"/>
          <a:stretch/>
        </p:blipFill>
        <p:spPr>
          <a:xfrm>
            <a:off x="1224152" y="3448240"/>
            <a:ext cx="209073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70" name="Google Shape;1270;p23"/>
          <p:cNvGrpSpPr/>
          <p:nvPr/>
        </p:nvGrpSpPr>
        <p:grpSpPr>
          <a:xfrm>
            <a:off x="1529429" y="3437572"/>
            <a:ext cx="1060958" cy="125095"/>
            <a:chOff x="1529429" y="3437572"/>
            <a:chExt cx="1060958" cy="125095"/>
          </a:xfrm>
        </p:grpSpPr>
        <p:pic>
          <p:nvPicPr>
            <p:cNvPr id="1271" name="Google Shape;1271;p23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1529429" y="3437572"/>
              <a:ext cx="634936" cy="125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2" name="Google Shape;1272;p23"/>
            <p:cNvSpPr/>
            <p:nvPr/>
          </p:nvSpPr>
          <p:spPr>
            <a:xfrm>
              <a:off x="2181123" y="3442398"/>
              <a:ext cx="52069" cy="92710"/>
            </a:xfrm>
            <a:custGeom>
              <a:rect b="b" l="l" r="r" t="t"/>
              <a:pathLst>
                <a:path extrusionOk="0" h="92710" w="52069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73" name="Google Shape;1273;p23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2254377" y="3468052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4" name="Google Shape;1274;p23"/>
            <p:cNvSpPr/>
            <p:nvPr/>
          </p:nvSpPr>
          <p:spPr>
            <a:xfrm>
              <a:off x="2553557" y="3437572"/>
              <a:ext cx="36830" cy="125095"/>
            </a:xfrm>
            <a:custGeom>
              <a:rect b="b" l="l" r="r" t="t"/>
              <a:pathLst>
                <a:path extrusionOk="0" h="125095" w="36830">
                  <a:moveTo>
                    <a:pt x="6095" y="125063"/>
                  </a:moveTo>
                  <a:lnTo>
                    <a:pt x="0" y="117443"/>
                  </a:lnTo>
                  <a:lnTo>
                    <a:pt x="6286" y="111466"/>
                  </a:lnTo>
                  <a:lnTo>
                    <a:pt x="11429" y="105060"/>
                  </a:lnTo>
                  <a:lnTo>
                    <a:pt x="24383" y="62579"/>
                  </a:lnTo>
                  <a:lnTo>
                    <a:pt x="22931" y="47736"/>
                  </a:lnTo>
                  <a:lnTo>
                    <a:pt x="18478" y="33349"/>
                  </a:lnTo>
                  <a:lnTo>
                    <a:pt x="10882" y="19837"/>
                  </a:lnTo>
                  <a:lnTo>
                    <a:pt x="0" y="7620"/>
                  </a:lnTo>
                  <a:lnTo>
                    <a:pt x="6095" y="0"/>
                  </a:lnTo>
                  <a:lnTo>
                    <a:pt x="19914" y="14265"/>
                  </a:lnTo>
                  <a:lnTo>
                    <a:pt x="29420" y="29539"/>
                  </a:lnTo>
                  <a:lnTo>
                    <a:pt x="34907" y="45688"/>
                  </a:lnTo>
                  <a:lnTo>
                    <a:pt x="36671" y="62579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5147" y="82391"/>
                  </a:lnTo>
                  <a:lnTo>
                    <a:pt x="33623" y="86963"/>
                  </a:lnTo>
                  <a:lnTo>
                    <a:pt x="30575" y="91535"/>
                  </a:lnTo>
                  <a:lnTo>
                    <a:pt x="27527" y="97631"/>
                  </a:lnTo>
                  <a:lnTo>
                    <a:pt x="24383" y="102203"/>
                  </a:lnTo>
                  <a:lnTo>
                    <a:pt x="21335" y="108299"/>
                  </a:lnTo>
                  <a:lnTo>
                    <a:pt x="16763" y="112871"/>
                  </a:lnTo>
                  <a:lnTo>
                    <a:pt x="12191" y="118967"/>
                  </a:lnTo>
                  <a:lnTo>
                    <a:pt x="6095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75" name="Google Shape;1275;p23"/>
          <p:cNvGrpSpPr/>
          <p:nvPr/>
        </p:nvGrpSpPr>
        <p:grpSpPr>
          <a:xfrm>
            <a:off x="2698527" y="3448240"/>
            <a:ext cx="276320" cy="87249"/>
            <a:chOff x="2698527" y="3448240"/>
            <a:chExt cx="276320" cy="87249"/>
          </a:xfrm>
        </p:grpSpPr>
        <p:sp>
          <p:nvSpPr>
            <p:cNvPr id="1276" name="Google Shape;1276;p23"/>
            <p:cNvSpPr/>
            <p:nvPr/>
          </p:nvSpPr>
          <p:spPr>
            <a:xfrm>
              <a:off x="2698527" y="3449764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2287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277" name="Google Shape;1277;p23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2768822" y="3448240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78" name="Google Shape;1278;p23"/>
          <p:cNvGrpSpPr/>
          <p:nvPr/>
        </p:nvGrpSpPr>
        <p:grpSpPr>
          <a:xfrm>
            <a:off x="3061811" y="3442144"/>
            <a:ext cx="844442" cy="114554"/>
            <a:chOff x="3061811" y="3442144"/>
            <a:chExt cx="844442" cy="114554"/>
          </a:xfrm>
        </p:grpSpPr>
        <p:pic>
          <p:nvPicPr>
            <p:cNvPr id="1279" name="Google Shape;1279;p23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3061811" y="3442144"/>
              <a:ext cx="642651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0" name="Google Shape;1280;p23"/>
            <p:cNvSpPr/>
            <p:nvPr/>
          </p:nvSpPr>
          <p:spPr>
            <a:xfrm>
              <a:off x="3722738" y="3442398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3441" y="92710"/>
                  </a:lnTo>
                  <a:lnTo>
                    <a:pt x="53441" y="82550"/>
                  </a:lnTo>
                  <a:close/>
                </a:path>
                <a:path extrusionOk="0" h="114300" w="183514">
                  <a:moveTo>
                    <a:pt x="125260" y="43942"/>
                  </a:moveTo>
                  <a:lnTo>
                    <a:pt x="123736" y="40894"/>
                  </a:lnTo>
                  <a:lnTo>
                    <a:pt x="123736" y="37846"/>
                  </a:lnTo>
                  <a:lnTo>
                    <a:pt x="122212" y="34798"/>
                  </a:lnTo>
                  <a:lnTo>
                    <a:pt x="117640" y="30226"/>
                  </a:lnTo>
                  <a:lnTo>
                    <a:pt x="116014" y="28702"/>
                  </a:lnTo>
                  <a:lnTo>
                    <a:pt x="112966" y="27178"/>
                  </a:lnTo>
                  <a:lnTo>
                    <a:pt x="109918" y="27178"/>
                  </a:lnTo>
                  <a:lnTo>
                    <a:pt x="106870" y="25654"/>
                  </a:lnTo>
                  <a:lnTo>
                    <a:pt x="90106" y="25654"/>
                  </a:lnTo>
                  <a:lnTo>
                    <a:pt x="88582" y="27178"/>
                  </a:lnTo>
                  <a:lnTo>
                    <a:pt x="82486" y="27178"/>
                  </a:lnTo>
                  <a:lnTo>
                    <a:pt x="80962" y="28702"/>
                  </a:lnTo>
                  <a:lnTo>
                    <a:pt x="77914" y="28702"/>
                  </a:lnTo>
                  <a:lnTo>
                    <a:pt x="76390" y="30226"/>
                  </a:lnTo>
                  <a:lnTo>
                    <a:pt x="76390" y="39370"/>
                  </a:lnTo>
                  <a:lnTo>
                    <a:pt x="80962" y="37846"/>
                  </a:lnTo>
                  <a:lnTo>
                    <a:pt x="84010" y="37846"/>
                  </a:lnTo>
                  <a:lnTo>
                    <a:pt x="87058" y="36322"/>
                  </a:lnTo>
                  <a:lnTo>
                    <a:pt x="91630" y="36322"/>
                  </a:lnTo>
                  <a:lnTo>
                    <a:pt x="94678" y="34798"/>
                  </a:lnTo>
                  <a:lnTo>
                    <a:pt x="103822" y="34798"/>
                  </a:lnTo>
                  <a:lnTo>
                    <a:pt x="106870" y="36322"/>
                  </a:lnTo>
                  <a:lnTo>
                    <a:pt x="109918" y="39370"/>
                  </a:lnTo>
                  <a:lnTo>
                    <a:pt x="112966" y="40894"/>
                  </a:lnTo>
                  <a:lnTo>
                    <a:pt x="112966" y="53187"/>
                  </a:lnTo>
                  <a:lnTo>
                    <a:pt x="112966" y="62331"/>
                  </a:lnTo>
                  <a:lnTo>
                    <a:pt x="112966" y="74523"/>
                  </a:lnTo>
                  <a:lnTo>
                    <a:pt x="106870" y="80619"/>
                  </a:lnTo>
                  <a:lnTo>
                    <a:pt x="102298" y="82143"/>
                  </a:lnTo>
                  <a:lnTo>
                    <a:pt x="99250" y="83667"/>
                  </a:lnTo>
                  <a:lnTo>
                    <a:pt x="88582" y="83667"/>
                  </a:lnTo>
                  <a:lnTo>
                    <a:pt x="85534" y="80619"/>
                  </a:lnTo>
                  <a:lnTo>
                    <a:pt x="84010" y="80619"/>
                  </a:lnTo>
                  <a:lnTo>
                    <a:pt x="84010" y="77571"/>
                  </a:lnTo>
                  <a:lnTo>
                    <a:pt x="82486" y="77571"/>
                  </a:lnTo>
                  <a:lnTo>
                    <a:pt x="82486" y="72999"/>
                  </a:lnTo>
                  <a:lnTo>
                    <a:pt x="84010" y="71475"/>
                  </a:lnTo>
                  <a:lnTo>
                    <a:pt x="84010" y="68427"/>
                  </a:lnTo>
                  <a:lnTo>
                    <a:pt x="87058" y="65379"/>
                  </a:lnTo>
                  <a:lnTo>
                    <a:pt x="88582" y="65379"/>
                  </a:lnTo>
                  <a:lnTo>
                    <a:pt x="90106" y="63855"/>
                  </a:lnTo>
                  <a:lnTo>
                    <a:pt x="91630" y="63855"/>
                  </a:lnTo>
                  <a:lnTo>
                    <a:pt x="94678" y="62331"/>
                  </a:lnTo>
                  <a:lnTo>
                    <a:pt x="112966" y="62331"/>
                  </a:lnTo>
                  <a:lnTo>
                    <a:pt x="112966" y="53187"/>
                  </a:lnTo>
                  <a:lnTo>
                    <a:pt x="90106" y="53187"/>
                  </a:lnTo>
                  <a:lnTo>
                    <a:pt x="82486" y="56235"/>
                  </a:lnTo>
                  <a:lnTo>
                    <a:pt x="77914" y="59283"/>
                  </a:lnTo>
                  <a:lnTo>
                    <a:pt x="73342" y="63855"/>
                  </a:lnTo>
                  <a:lnTo>
                    <a:pt x="70294" y="68427"/>
                  </a:lnTo>
                  <a:lnTo>
                    <a:pt x="70294" y="77571"/>
                  </a:lnTo>
                  <a:lnTo>
                    <a:pt x="71818" y="80619"/>
                  </a:lnTo>
                  <a:lnTo>
                    <a:pt x="71818" y="82143"/>
                  </a:lnTo>
                  <a:lnTo>
                    <a:pt x="73342" y="85191"/>
                  </a:lnTo>
                  <a:lnTo>
                    <a:pt x="79438" y="91287"/>
                  </a:lnTo>
                  <a:lnTo>
                    <a:pt x="82486" y="92811"/>
                  </a:lnTo>
                  <a:lnTo>
                    <a:pt x="100774" y="92811"/>
                  </a:lnTo>
                  <a:lnTo>
                    <a:pt x="106870" y="89763"/>
                  </a:lnTo>
                  <a:lnTo>
                    <a:pt x="111442" y="86715"/>
                  </a:lnTo>
                  <a:lnTo>
                    <a:pt x="114490" y="83667"/>
                  </a:lnTo>
                  <a:lnTo>
                    <a:pt x="114490" y="92811"/>
                  </a:lnTo>
                  <a:lnTo>
                    <a:pt x="125260" y="92811"/>
                  </a:lnTo>
                  <a:lnTo>
                    <a:pt x="125260" y="62331"/>
                  </a:lnTo>
                  <a:lnTo>
                    <a:pt x="125260" y="43942"/>
                  </a:lnTo>
                  <a:close/>
                </a:path>
                <a:path extrusionOk="0" h="114300" w="183514">
                  <a:moveTo>
                    <a:pt x="183172" y="80619"/>
                  </a:moveTo>
                  <a:lnTo>
                    <a:pt x="181648" y="77571"/>
                  </a:lnTo>
                  <a:lnTo>
                    <a:pt x="181648" y="76047"/>
                  </a:lnTo>
                  <a:lnTo>
                    <a:pt x="180124" y="74523"/>
                  </a:lnTo>
                  <a:lnTo>
                    <a:pt x="178600" y="74523"/>
                  </a:lnTo>
                  <a:lnTo>
                    <a:pt x="177076" y="72999"/>
                  </a:lnTo>
                  <a:lnTo>
                    <a:pt x="175552" y="72999"/>
                  </a:lnTo>
                  <a:lnTo>
                    <a:pt x="175552" y="71475"/>
                  </a:lnTo>
                  <a:lnTo>
                    <a:pt x="167932" y="71475"/>
                  </a:lnTo>
                  <a:lnTo>
                    <a:pt x="164884" y="74523"/>
                  </a:lnTo>
                  <a:lnTo>
                    <a:pt x="163258" y="76047"/>
                  </a:lnTo>
                  <a:lnTo>
                    <a:pt x="163258" y="83667"/>
                  </a:lnTo>
                  <a:lnTo>
                    <a:pt x="164884" y="85191"/>
                  </a:lnTo>
                  <a:lnTo>
                    <a:pt x="164884" y="86715"/>
                  </a:lnTo>
                  <a:lnTo>
                    <a:pt x="166408" y="86715"/>
                  </a:lnTo>
                  <a:lnTo>
                    <a:pt x="166408" y="88239"/>
                  </a:lnTo>
                  <a:lnTo>
                    <a:pt x="169456" y="91287"/>
                  </a:lnTo>
                  <a:lnTo>
                    <a:pt x="169456" y="97383"/>
                  </a:lnTo>
                  <a:lnTo>
                    <a:pt x="164884" y="101955"/>
                  </a:lnTo>
                  <a:lnTo>
                    <a:pt x="163258" y="103479"/>
                  </a:lnTo>
                  <a:lnTo>
                    <a:pt x="161734" y="103479"/>
                  </a:lnTo>
                  <a:lnTo>
                    <a:pt x="160210" y="105003"/>
                  </a:lnTo>
                  <a:lnTo>
                    <a:pt x="152590" y="105003"/>
                  </a:lnTo>
                  <a:lnTo>
                    <a:pt x="152590" y="114147"/>
                  </a:lnTo>
                  <a:lnTo>
                    <a:pt x="161734" y="114147"/>
                  </a:lnTo>
                  <a:lnTo>
                    <a:pt x="166408" y="112623"/>
                  </a:lnTo>
                  <a:lnTo>
                    <a:pt x="169456" y="111099"/>
                  </a:lnTo>
                  <a:lnTo>
                    <a:pt x="172504" y="108051"/>
                  </a:lnTo>
                  <a:lnTo>
                    <a:pt x="175552" y="106527"/>
                  </a:lnTo>
                  <a:lnTo>
                    <a:pt x="178600" y="103479"/>
                  </a:lnTo>
                  <a:lnTo>
                    <a:pt x="183172" y="94335"/>
                  </a:lnTo>
                  <a:lnTo>
                    <a:pt x="183172" y="80619"/>
                  </a:lnTo>
                  <a:close/>
                </a:path>
                <a:path extrusionOk="0" h="114300" w="183514">
                  <a:moveTo>
                    <a:pt x="183172" y="34798"/>
                  </a:moveTo>
                  <a:lnTo>
                    <a:pt x="181648" y="33274"/>
                  </a:lnTo>
                  <a:lnTo>
                    <a:pt x="181648" y="30226"/>
                  </a:lnTo>
                  <a:lnTo>
                    <a:pt x="180124" y="30226"/>
                  </a:lnTo>
                  <a:lnTo>
                    <a:pt x="180124" y="28702"/>
                  </a:lnTo>
                  <a:lnTo>
                    <a:pt x="178600" y="27178"/>
                  </a:lnTo>
                  <a:lnTo>
                    <a:pt x="175552" y="27178"/>
                  </a:lnTo>
                  <a:lnTo>
                    <a:pt x="175552" y="25654"/>
                  </a:lnTo>
                  <a:lnTo>
                    <a:pt x="169456" y="25654"/>
                  </a:lnTo>
                  <a:lnTo>
                    <a:pt x="167932" y="27178"/>
                  </a:lnTo>
                  <a:lnTo>
                    <a:pt x="166408" y="27178"/>
                  </a:lnTo>
                  <a:lnTo>
                    <a:pt x="164884" y="28702"/>
                  </a:lnTo>
                  <a:lnTo>
                    <a:pt x="164884" y="30226"/>
                  </a:lnTo>
                  <a:lnTo>
                    <a:pt x="163258" y="30226"/>
                  </a:lnTo>
                  <a:lnTo>
                    <a:pt x="163258" y="33274"/>
                  </a:lnTo>
                  <a:lnTo>
                    <a:pt x="161734" y="34798"/>
                  </a:lnTo>
                  <a:lnTo>
                    <a:pt x="161734" y="37846"/>
                  </a:lnTo>
                  <a:lnTo>
                    <a:pt x="163258" y="37846"/>
                  </a:lnTo>
                  <a:lnTo>
                    <a:pt x="163258" y="40894"/>
                  </a:lnTo>
                  <a:lnTo>
                    <a:pt x="164884" y="42418"/>
                  </a:lnTo>
                  <a:lnTo>
                    <a:pt x="166408" y="43942"/>
                  </a:lnTo>
                  <a:lnTo>
                    <a:pt x="167932" y="43942"/>
                  </a:lnTo>
                  <a:lnTo>
                    <a:pt x="167932" y="45466"/>
                  </a:lnTo>
                  <a:lnTo>
                    <a:pt x="175552" y="45466"/>
                  </a:lnTo>
                  <a:lnTo>
                    <a:pt x="177076" y="43942"/>
                  </a:lnTo>
                  <a:lnTo>
                    <a:pt x="178600" y="43942"/>
                  </a:lnTo>
                  <a:lnTo>
                    <a:pt x="181648" y="40894"/>
                  </a:lnTo>
                  <a:lnTo>
                    <a:pt x="181648" y="37846"/>
                  </a:lnTo>
                  <a:lnTo>
                    <a:pt x="183172" y="36322"/>
                  </a:lnTo>
                  <a:lnTo>
                    <a:pt x="183172" y="3479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281" name="Google Shape;1281;p23"/>
          <p:cNvPicPr preferRelativeResize="0"/>
          <p:nvPr/>
        </p:nvPicPr>
        <p:blipFill rotWithShape="1">
          <a:blip r:embed="rId91">
            <a:alphaModFix/>
          </a:blip>
          <a:srcRect b="0" l="0" r="0" t="0"/>
          <a:stretch/>
        </p:blipFill>
        <p:spPr>
          <a:xfrm>
            <a:off x="678179" y="3843527"/>
            <a:ext cx="2857475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82" name="Google Shape;1282;p23"/>
          <p:cNvGrpSpPr/>
          <p:nvPr/>
        </p:nvGrpSpPr>
        <p:grpSpPr>
          <a:xfrm>
            <a:off x="3614356" y="3844956"/>
            <a:ext cx="566356" cy="120491"/>
            <a:chOff x="3614356" y="3844956"/>
            <a:chExt cx="566356" cy="120491"/>
          </a:xfrm>
        </p:grpSpPr>
        <p:pic>
          <p:nvPicPr>
            <p:cNvPr id="1283" name="Google Shape;1283;p23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3614356" y="388153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4" name="Google Shape;1284;p23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3712083" y="3844956"/>
              <a:ext cx="6562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5" name="Google Shape;1285;p23"/>
            <p:cNvPicPr preferRelativeResize="0"/>
            <p:nvPr/>
          </p:nvPicPr>
          <p:blipFill rotWithShape="1">
            <a:blip r:embed="rId94">
              <a:alphaModFix/>
            </a:blip>
            <a:srcRect b="0" l="0" r="0" t="0"/>
            <a:stretch/>
          </p:blipFill>
          <p:spPr>
            <a:xfrm>
              <a:off x="3809714" y="3881532"/>
              <a:ext cx="114395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6" name="Google Shape;1286;p23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3948684" y="3881532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7" name="Google Shape;1287;p23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4043267" y="3881532"/>
              <a:ext cx="13744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88" name="Google Shape;1288;p23"/>
          <p:cNvGrpSpPr/>
          <p:nvPr/>
        </p:nvGrpSpPr>
        <p:grpSpPr>
          <a:xfrm>
            <a:off x="4244721" y="3845052"/>
            <a:ext cx="330327" cy="120395"/>
            <a:chOff x="4244721" y="3845052"/>
            <a:chExt cx="330327" cy="120395"/>
          </a:xfrm>
        </p:grpSpPr>
        <p:pic>
          <p:nvPicPr>
            <p:cNvPr id="1289" name="Google Shape;1289;p23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4244721" y="3866292"/>
              <a:ext cx="293084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90" name="Google Shape;1290;p23"/>
            <p:cNvSpPr/>
            <p:nvPr/>
          </p:nvSpPr>
          <p:spPr>
            <a:xfrm>
              <a:off x="4559808" y="3845052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291" name="Google Shape;1291;p23"/>
          <p:cNvGrpSpPr/>
          <p:nvPr/>
        </p:nvGrpSpPr>
        <p:grpSpPr>
          <a:xfrm>
            <a:off x="4647723" y="3846480"/>
            <a:ext cx="164782" cy="118967"/>
            <a:chOff x="4647723" y="3846480"/>
            <a:chExt cx="164782" cy="118967"/>
          </a:xfrm>
        </p:grpSpPr>
        <p:pic>
          <p:nvPicPr>
            <p:cNvPr id="1292" name="Google Shape;1292;p23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4647723" y="3846480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3" name="Google Shape;1293;p23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4746984" y="3881532"/>
              <a:ext cx="6552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94" name="Google Shape;1294;p23"/>
          <p:cNvGrpSpPr/>
          <p:nvPr/>
        </p:nvGrpSpPr>
        <p:grpSpPr>
          <a:xfrm>
            <a:off x="4890420" y="3846385"/>
            <a:ext cx="748188" cy="146589"/>
            <a:chOff x="4890420" y="3846385"/>
            <a:chExt cx="748188" cy="146589"/>
          </a:xfrm>
        </p:grpSpPr>
        <p:pic>
          <p:nvPicPr>
            <p:cNvPr id="1295" name="Google Shape;1295;p23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4890420" y="3881532"/>
              <a:ext cx="71723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6" name="Google Shape;1296;p23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4989576" y="3881532"/>
              <a:ext cx="13582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7" name="Google Shape;1297;p23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5145310" y="3846385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23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5249132" y="3883056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9" name="Google Shape;1299;p23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5342191" y="3866292"/>
              <a:ext cx="218313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0" name="Google Shape;1300;p23"/>
            <p:cNvSpPr/>
            <p:nvPr/>
          </p:nvSpPr>
          <p:spPr>
            <a:xfrm>
              <a:off x="5583364" y="3881532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25" y="68746"/>
                  </a:lnTo>
                  <a:lnTo>
                    <a:pt x="13382" y="71151"/>
                  </a:lnTo>
                  <a:lnTo>
                    <a:pt x="19368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008"/>
                  </a:lnTo>
                  <a:lnTo>
                    <a:pt x="39719" y="56388"/>
                  </a:lnTo>
                  <a:lnTo>
                    <a:pt x="35147" y="51816"/>
                  </a:lnTo>
                  <a:lnTo>
                    <a:pt x="19907" y="45720"/>
                  </a:lnTo>
                  <a:lnTo>
                    <a:pt x="10970" y="40862"/>
                  </a:lnTo>
                  <a:lnTo>
                    <a:pt x="4774" y="35433"/>
                  </a:lnTo>
                  <a:lnTo>
                    <a:pt x="1168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9144"/>
                  </a:lnTo>
                  <a:lnTo>
                    <a:pt x="7620" y="6096"/>
                  </a:lnTo>
                  <a:lnTo>
                    <a:pt x="12287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4"/>
                  </a:lnTo>
                  <a:lnTo>
                    <a:pt x="48863" y="1524"/>
                  </a:lnTo>
                  <a:lnTo>
                    <a:pt x="48863" y="13716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5335" y="25908"/>
                  </a:lnTo>
                  <a:lnTo>
                    <a:pt x="18383" y="28956"/>
                  </a:lnTo>
                  <a:lnTo>
                    <a:pt x="26003" y="32004"/>
                  </a:lnTo>
                  <a:lnTo>
                    <a:pt x="32099" y="35052"/>
                  </a:lnTo>
                  <a:lnTo>
                    <a:pt x="39719" y="38100"/>
                  </a:lnTo>
                  <a:lnTo>
                    <a:pt x="45815" y="42672"/>
                  </a:lnTo>
                  <a:lnTo>
                    <a:pt x="48863" y="45720"/>
                  </a:lnTo>
                  <a:lnTo>
                    <a:pt x="53435" y="48768"/>
                  </a:lnTo>
                  <a:lnTo>
                    <a:pt x="54959" y="53340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01" name="Google Shape;1301;p23"/>
          <p:cNvGrpSpPr/>
          <p:nvPr/>
        </p:nvGrpSpPr>
        <p:grpSpPr>
          <a:xfrm>
            <a:off x="5708523" y="3881532"/>
            <a:ext cx="161734" cy="83915"/>
            <a:chOff x="5708523" y="3881532"/>
            <a:chExt cx="161734" cy="83915"/>
          </a:xfrm>
        </p:grpSpPr>
        <p:pic>
          <p:nvPicPr>
            <p:cNvPr id="1302" name="Google Shape;1302;p23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5708523" y="3881532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3" name="Google Shape;1303;p23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5803106" y="3881532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04" name="Google Shape;1304;p23"/>
          <p:cNvGrpSpPr/>
          <p:nvPr/>
        </p:nvGrpSpPr>
        <p:grpSpPr>
          <a:xfrm>
            <a:off x="5946647" y="3846480"/>
            <a:ext cx="431292" cy="119507"/>
            <a:chOff x="5946647" y="3846480"/>
            <a:chExt cx="431292" cy="119507"/>
          </a:xfrm>
        </p:grpSpPr>
        <p:sp>
          <p:nvSpPr>
            <p:cNvPr id="1305" name="Google Shape;1305;p23"/>
            <p:cNvSpPr/>
            <p:nvPr/>
          </p:nvSpPr>
          <p:spPr>
            <a:xfrm>
              <a:off x="5946647" y="3881532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25" y="68746"/>
                  </a:lnTo>
                  <a:lnTo>
                    <a:pt x="13382" y="71151"/>
                  </a:lnTo>
                  <a:lnTo>
                    <a:pt x="19368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008"/>
                  </a:lnTo>
                  <a:lnTo>
                    <a:pt x="39719" y="56388"/>
                  </a:lnTo>
                  <a:lnTo>
                    <a:pt x="35147" y="51816"/>
                  </a:lnTo>
                  <a:lnTo>
                    <a:pt x="19907" y="45720"/>
                  </a:lnTo>
                  <a:lnTo>
                    <a:pt x="10970" y="40862"/>
                  </a:lnTo>
                  <a:lnTo>
                    <a:pt x="4774" y="35433"/>
                  </a:lnTo>
                  <a:lnTo>
                    <a:pt x="1168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9144"/>
                  </a:lnTo>
                  <a:lnTo>
                    <a:pt x="7620" y="6096"/>
                  </a:lnTo>
                  <a:lnTo>
                    <a:pt x="12287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4"/>
                  </a:lnTo>
                  <a:lnTo>
                    <a:pt x="48863" y="1524"/>
                  </a:lnTo>
                  <a:lnTo>
                    <a:pt x="48863" y="13716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5335" y="25908"/>
                  </a:lnTo>
                  <a:lnTo>
                    <a:pt x="18383" y="28956"/>
                  </a:lnTo>
                  <a:lnTo>
                    <a:pt x="26003" y="32004"/>
                  </a:lnTo>
                  <a:lnTo>
                    <a:pt x="32099" y="35052"/>
                  </a:lnTo>
                  <a:lnTo>
                    <a:pt x="39719" y="38100"/>
                  </a:lnTo>
                  <a:lnTo>
                    <a:pt x="45815" y="42672"/>
                  </a:lnTo>
                  <a:lnTo>
                    <a:pt x="48863" y="45720"/>
                  </a:lnTo>
                  <a:lnTo>
                    <a:pt x="53435" y="48768"/>
                  </a:lnTo>
                  <a:lnTo>
                    <a:pt x="54959" y="53340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06" name="Google Shape;1306;p23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6021418" y="3866292"/>
              <a:ext cx="140398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07" name="Google Shape;1307;p23"/>
            <p:cNvSpPr/>
            <p:nvPr/>
          </p:nvSpPr>
          <p:spPr>
            <a:xfrm>
              <a:off x="6181629" y="3881532"/>
              <a:ext cx="62865" cy="84455"/>
            </a:xfrm>
            <a:custGeom>
              <a:rect b="b" l="l" r="r" t="t"/>
              <a:pathLst>
                <a:path extrusionOk="0" h="84454" w="62864">
                  <a:moveTo>
                    <a:pt x="36671" y="83915"/>
                  </a:moveTo>
                  <a:lnTo>
                    <a:pt x="2488" y="58197"/>
                  </a:lnTo>
                  <a:lnTo>
                    <a:pt x="0" y="41243"/>
                  </a:lnTo>
                  <a:lnTo>
                    <a:pt x="596" y="31750"/>
                  </a:lnTo>
                  <a:lnTo>
                    <a:pt x="30908" y="595"/>
                  </a:lnTo>
                  <a:lnTo>
                    <a:pt x="39719" y="0"/>
                  </a:lnTo>
                  <a:lnTo>
                    <a:pt x="53435" y="0"/>
                  </a:lnTo>
                  <a:lnTo>
                    <a:pt x="61055" y="1524"/>
                  </a:lnTo>
                  <a:lnTo>
                    <a:pt x="61055" y="13716"/>
                  </a:lnTo>
                  <a:lnTo>
                    <a:pt x="45815" y="10668"/>
                  </a:lnTo>
                  <a:lnTo>
                    <a:pt x="33623" y="10668"/>
                  </a:lnTo>
                  <a:lnTo>
                    <a:pt x="27527" y="13716"/>
                  </a:lnTo>
                  <a:lnTo>
                    <a:pt x="22955" y="19907"/>
                  </a:lnTo>
                  <a:lnTo>
                    <a:pt x="18383" y="24479"/>
                  </a:lnTo>
                  <a:lnTo>
                    <a:pt x="15335" y="32099"/>
                  </a:lnTo>
                  <a:lnTo>
                    <a:pt x="15335" y="50387"/>
                  </a:lnTo>
                  <a:lnTo>
                    <a:pt x="18383" y="58007"/>
                  </a:lnTo>
                  <a:lnTo>
                    <a:pt x="27527" y="70199"/>
                  </a:lnTo>
                  <a:lnTo>
                    <a:pt x="33623" y="71723"/>
                  </a:lnTo>
                  <a:lnTo>
                    <a:pt x="47339" y="71723"/>
                  </a:lnTo>
                  <a:lnTo>
                    <a:pt x="54959" y="70199"/>
                  </a:lnTo>
                  <a:lnTo>
                    <a:pt x="62579" y="67151"/>
                  </a:lnTo>
                  <a:lnTo>
                    <a:pt x="62579" y="79343"/>
                  </a:lnTo>
                  <a:lnTo>
                    <a:pt x="55102" y="81343"/>
                  </a:lnTo>
                  <a:lnTo>
                    <a:pt x="48482" y="82772"/>
                  </a:lnTo>
                  <a:lnTo>
                    <a:pt x="42433" y="83629"/>
                  </a:lnTo>
                  <a:lnTo>
                    <a:pt x="36671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08" name="Google Shape;1308;p23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6268688" y="3846480"/>
              <a:ext cx="71723" cy="11744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09" name="Google Shape;1309;p23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6361176" y="3881627"/>
              <a:ext cx="16763" cy="82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10" name="Google Shape;1310;p23"/>
          <p:cNvGrpSpPr/>
          <p:nvPr/>
        </p:nvGrpSpPr>
        <p:grpSpPr>
          <a:xfrm>
            <a:off x="709701" y="4316361"/>
            <a:ext cx="427392" cy="87046"/>
            <a:chOff x="709701" y="4316361"/>
            <a:chExt cx="427392" cy="87046"/>
          </a:xfrm>
        </p:grpSpPr>
        <p:sp>
          <p:nvSpPr>
            <p:cNvPr id="1311" name="Google Shape;1311;p23"/>
            <p:cNvSpPr/>
            <p:nvPr/>
          </p:nvSpPr>
          <p:spPr>
            <a:xfrm>
              <a:off x="709701" y="4316361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7332"/>
                  </a:lnTo>
                  <a:lnTo>
                    <a:pt x="32092" y="50380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1716"/>
                  </a:lnTo>
                  <a:lnTo>
                    <a:pt x="42760" y="71716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5432"/>
                  </a:lnTo>
                  <a:lnTo>
                    <a:pt x="9232" y="85432"/>
                  </a:lnTo>
                  <a:lnTo>
                    <a:pt x="10756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1612"/>
                  </a:moveTo>
                  <a:lnTo>
                    <a:pt x="79438" y="1612"/>
                  </a:lnTo>
                  <a:lnTo>
                    <a:pt x="79438" y="85534"/>
                  </a:lnTo>
                  <a:lnTo>
                    <a:pt x="128206" y="85534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332"/>
                  </a:lnTo>
                  <a:lnTo>
                    <a:pt x="126682" y="47332"/>
                  </a:lnTo>
                  <a:lnTo>
                    <a:pt x="126682" y="36664"/>
                  </a:lnTo>
                  <a:lnTo>
                    <a:pt x="91630" y="36664"/>
                  </a:lnTo>
                  <a:lnTo>
                    <a:pt x="91630" y="10756"/>
                  </a:lnTo>
                  <a:lnTo>
                    <a:pt x="128206" y="10756"/>
                  </a:lnTo>
                  <a:lnTo>
                    <a:pt x="128206" y="1612"/>
                  </a:lnTo>
                  <a:close/>
                </a:path>
                <a:path extrusionOk="0" h="86995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612"/>
                  </a:lnTo>
                  <a:lnTo>
                    <a:pt x="154203" y="1612"/>
                  </a:lnTo>
                  <a:lnTo>
                    <a:pt x="154203" y="85534"/>
                  </a:lnTo>
                  <a:lnTo>
                    <a:pt x="204597" y="85534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12" name="Google Shape;1312;p23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935640" y="4316444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3" name="Google Shape;1313;p23"/>
          <p:cNvPicPr preferRelativeResize="0"/>
          <p:nvPr/>
        </p:nvPicPr>
        <p:blipFill rotWithShape="1">
          <a:blip r:embed="rId111">
            <a:alphaModFix/>
          </a:blip>
          <a:srcRect b="0" l="0" r="0" t="0"/>
          <a:stretch/>
        </p:blipFill>
        <p:spPr>
          <a:xfrm>
            <a:off x="1224152" y="4316444"/>
            <a:ext cx="209073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4" name="Google Shape;1314;p23"/>
          <p:cNvGrpSpPr/>
          <p:nvPr/>
        </p:nvGrpSpPr>
        <p:grpSpPr>
          <a:xfrm>
            <a:off x="1529429" y="4305693"/>
            <a:ext cx="474808" cy="123908"/>
            <a:chOff x="1529429" y="4305693"/>
            <a:chExt cx="474808" cy="123908"/>
          </a:xfrm>
        </p:grpSpPr>
        <p:sp>
          <p:nvSpPr>
            <p:cNvPr id="1315" name="Google Shape;1315;p23"/>
            <p:cNvSpPr/>
            <p:nvPr/>
          </p:nvSpPr>
          <p:spPr>
            <a:xfrm>
              <a:off x="1529429" y="4305776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30480" y="123539"/>
                  </a:moveTo>
                  <a:lnTo>
                    <a:pt x="17359" y="109512"/>
                  </a:lnTo>
                  <a:lnTo>
                    <a:pt x="7810" y="94761"/>
                  </a:lnTo>
                  <a:lnTo>
                    <a:pt x="1976" y="79136"/>
                  </a:lnTo>
                  <a:lnTo>
                    <a:pt x="0" y="62484"/>
                  </a:lnTo>
                  <a:lnTo>
                    <a:pt x="0" y="51816"/>
                  </a:lnTo>
                  <a:lnTo>
                    <a:pt x="1524" y="47244"/>
                  </a:lnTo>
                  <a:lnTo>
                    <a:pt x="3048" y="41148"/>
                  </a:lnTo>
                  <a:lnTo>
                    <a:pt x="4572" y="36576"/>
                  </a:lnTo>
                  <a:lnTo>
                    <a:pt x="7620" y="30480"/>
                  </a:lnTo>
                  <a:lnTo>
                    <a:pt x="9144" y="25908"/>
                  </a:lnTo>
                  <a:lnTo>
                    <a:pt x="12192" y="21336"/>
                  </a:lnTo>
                  <a:lnTo>
                    <a:pt x="16764" y="15240"/>
                  </a:lnTo>
                  <a:lnTo>
                    <a:pt x="19812" y="10668"/>
                  </a:lnTo>
                  <a:lnTo>
                    <a:pt x="24384" y="4572"/>
                  </a:lnTo>
                  <a:lnTo>
                    <a:pt x="30480" y="0"/>
                  </a:lnTo>
                  <a:lnTo>
                    <a:pt x="36576" y="6096"/>
                  </a:lnTo>
                  <a:lnTo>
                    <a:pt x="25693" y="18954"/>
                  </a:lnTo>
                  <a:lnTo>
                    <a:pt x="18097" y="32385"/>
                  </a:lnTo>
                  <a:lnTo>
                    <a:pt x="13644" y="46386"/>
                  </a:lnTo>
                  <a:lnTo>
                    <a:pt x="12192" y="60960"/>
                  </a:lnTo>
                  <a:lnTo>
                    <a:pt x="12501" y="68777"/>
                  </a:lnTo>
                  <a:lnTo>
                    <a:pt x="26289" y="104489"/>
                  </a:lnTo>
                  <a:lnTo>
                    <a:pt x="36576" y="117443"/>
                  </a:lnTo>
                  <a:lnTo>
                    <a:pt x="30480" y="12353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16" name="Google Shape;1316;p23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1590484" y="4316444"/>
              <a:ext cx="274700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17" name="Google Shape;1317;p23"/>
            <p:cNvSpPr/>
            <p:nvPr/>
          </p:nvSpPr>
          <p:spPr>
            <a:xfrm>
              <a:off x="1888032" y="4305693"/>
              <a:ext cx="116205" cy="123825"/>
            </a:xfrm>
            <a:custGeom>
              <a:rect b="b" l="l" r="r" t="t"/>
              <a:pathLst>
                <a:path extrusionOk="0" h="123825" w="116205">
                  <a:moveTo>
                    <a:pt x="12293" y="4572"/>
                  </a:moveTo>
                  <a:lnTo>
                    <a:pt x="0" y="4572"/>
                  </a:lnTo>
                  <a:lnTo>
                    <a:pt x="0" y="96202"/>
                  </a:lnTo>
                  <a:lnTo>
                    <a:pt x="12293" y="96202"/>
                  </a:lnTo>
                  <a:lnTo>
                    <a:pt x="12293" y="61048"/>
                  </a:lnTo>
                  <a:lnTo>
                    <a:pt x="12293" y="4572"/>
                  </a:lnTo>
                  <a:close/>
                </a:path>
                <a:path extrusionOk="0" h="123825" w="116205">
                  <a:moveTo>
                    <a:pt x="58013" y="96202"/>
                  </a:moveTo>
                  <a:lnTo>
                    <a:pt x="26009" y="61048"/>
                  </a:lnTo>
                  <a:lnTo>
                    <a:pt x="56489" y="32092"/>
                  </a:lnTo>
                  <a:lnTo>
                    <a:pt x="41249" y="32092"/>
                  </a:lnTo>
                  <a:lnTo>
                    <a:pt x="12293" y="61048"/>
                  </a:lnTo>
                  <a:lnTo>
                    <a:pt x="42773" y="96202"/>
                  </a:lnTo>
                  <a:lnTo>
                    <a:pt x="58013" y="96202"/>
                  </a:lnTo>
                  <a:close/>
                </a:path>
                <a:path extrusionOk="0" h="123825" w="116205">
                  <a:moveTo>
                    <a:pt x="116014" y="61048"/>
                  </a:moveTo>
                  <a:lnTo>
                    <a:pt x="114046" y="44450"/>
                  </a:lnTo>
                  <a:lnTo>
                    <a:pt x="108204" y="28841"/>
                  </a:lnTo>
                  <a:lnTo>
                    <a:pt x="98666" y="14071"/>
                  </a:lnTo>
                  <a:lnTo>
                    <a:pt x="85534" y="0"/>
                  </a:lnTo>
                  <a:lnTo>
                    <a:pt x="79438" y="6184"/>
                  </a:lnTo>
                  <a:lnTo>
                    <a:pt x="90322" y="19062"/>
                  </a:lnTo>
                  <a:lnTo>
                    <a:pt x="97917" y="32664"/>
                  </a:lnTo>
                  <a:lnTo>
                    <a:pt x="102374" y="47117"/>
                  </a:lnTo>
                  <a:lnTo>
                    <a:pt x="103822" y="62572"/>
                  </a:lnTo>
                  <a:lnTo>
                    <a:pt x="103517" y="70307"/>
                  </a:lnTo>
                  <a:lnTo>
                    <a:pt x="84874" y="110909"/>
                  </a:lnTo>
                  <a:lnTo>
                    <a:pt x="79438" y="117538"/>
                  </a:lnTo>
                  <a:lnTo>
                    <a:pt x="85534" y="123634"/>
                  </a:lnTo>
                  <a:lnTo>
                    <a:pt x="91630" y="119062"/>
                  </a:lnTo>
                  <a:lnTo>
                    <a:pt x="96202" y="112966"/>
                  </a:lnTo>
                  <a:lnTo>
                    <a:pt x="100774" y="108394"/>
                  </a:lnTo>
                  <a:lnTo>
                    <a:pt x="103822" y="102298"/>
                  </a:lnTo>
                  <a:lnTo>
                    <a:pt x="106870" y="97726"/>
                  </a:lnTo>
                  <a:lnTo>
                    <a:pt x="109918" y="91630"/>
                  </a:lnTo>
                  <a:lnTo>
                    <a:pt x="111442" y="86956"/>
                  </a:lnTo>
                  <a:lnTo>
                    <a:pt x="112966" y="80860"/>
                  </a:lnTo>
                  <a:lnTo>
                    <a:pt x="116014" y="71716"/>
                  </a:lnTo>
                  <a:lnTo>
                    <a:pt x="116014" y="6104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318" name="Google Shape;1318;p23"/>
          <p:cNvPicPr preferRelativeResize="0"/>
          <p:nvPr/>
        </p:nvPicPr>
        <p:blipFill rotWithShape="1">
          <a:blip r:embed="rId113">
            <a:alphaModFix/>
          </a:blip>
          <a:srcRect b="0" l="0" r="0" t="0"/>
          <a:stretch/>
        </p:blipFill>
        <p:spPr>
          <a:xfrm>
            <a:off x="2098738" y="4316444"/>
            <a:ext cx="137350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19" name="Google Shape;1319;p23"/>
          <p:cNvGrpSpPr/>
          <p:nvPr/>
        </p:nvGrpSpPr>
        <p:grpSpPr>
          <a:xfrm>
            <a:off x="2327624" y="4310252"/>
            <a:ext cx="1152842" cy="93314"/>
            <a:chOff x="2327624" y="4310252"/>
            <a:chExt cx="1152842" cy="93314"/>
          </a:xfrm>
        </p:grpSpPr>
        <p:pic>
          <p:nvPicPr>
            <p:cNvPr id="1320" name="Google Shape;1320;p23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2327624" y="4310252"/>
              <a:ext cx="932592" cy="931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1" name="Google Shape;1321;p23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3281648" y="4310602"/>
              <a:ext cx="128206" cy="927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2" name="Google Shape;1322;p23"/>
            <p:cNvSpPr/>
            <p:nvPr/>
          </p:nvSpPr>
          <p:spPr>
            <a:xfrm>
              <a:off x="3429666" y="4336256"/>
              <a:ext cx="50800" cy="67310"/>
            </a:xfrm>
            <a:custGeom>
              <a:rect b="b" l="l" r="r" t="t"/>
              <a:pathLst>
                <a:path extrusionOk="0" h="67310" w="50800">
                  <a:moveTo>
                    <a:pt x="47339" y="58007"/>
                  </a:moveTo>
                  <a:lnTo>
                    <a:pt x="27527" y="58007"/>
                  </a:lnTo>
                  <a:lnTo>
                    <a:pt x="32099" y="56388"/>
                  </a:lnTo>
                  <a:lnTo>
                    <a:pt x="35147" y="54864"/>
                  </a:lnTo>
                  <a:lnTo>
                    <a:pt x="38195" y="51816"/>
                  </a:lnTo>
                  <a:lnTo>
                    <a:pt x="38195" y="45720"/>
                  </a:lnTo>
                  <a:lnTo>
                    <a:pt x="36671" y="45720"/>
                  </a:lnTo>
                  <a:lnTo>
                    <a:pt x="36671" y="44196"/>
                  </a:lnTo>
                  <a:lnTo>
                    <a:pt x="35147" y="42672"/>
                  </a:lnTo>
                  <a:lnTo>
                    <a:pt x="32099" y="41148"/>
                  </a:lnTo>
                  <a:lnTo>
                    <a:pt x="30575" y="41148"/>
                  </a:lnTo>
                  <a:lnTo>
                    <a:pt x="24479" y="38100"/>
                  </a:lnTo>
                  <a:lnTo>
                    <a:pt x="21336" y="38100"/>
                  </a:lnTo>
                  <a:lnTo>
                    <a:pt x="15240" y="35052"/>
                  </a:lnTo>
                  <a:lnTo>
                    <a:pt x="12192" y="35052"/>
                  </a:lnTo>
                  <a:lnTo>
                    <a:pt x="10668" y="33528"/>
                  </a:lnTo>
                  <a:lnTo>
                    <a:pt x="7620" y="32004"/>
                  </a:lnTo>
                  <a:lnTo>
                    <a:pt x="1524" y="25908"/>
                  </a:lnTo>
                  <a:lnTo>
                    <a:pt x="1524" y="22860"/>
                  </a:lnTo>
                  <a:lnTo>
                    <a:pt x="0" y="21336"/>
                  </a:lnTo>
                  <a:lnTo>
                    <a:pt x="0" y="16764"/>
                  </a:lnTo>
                  <a:lnTo>
                    <a:pt x="1524" y="13716"/>
                  </a:lnTo>
                  <a:lnTo>
                    <a:pt x="1524" y="12192"/>
                  </a:lnTo>
                  <a:lnTo>
                    <a:pt x="3048" y="10668"/>
                  </a:lnTo>
                  <a:lnTo>
                    <a:pt x="4572" y="7620"/>
                  </a:lnTo>
                  <a:lnTo>
                    <a:pt x="7620" y="4572"/>
                  </a:lnTo>
                  <a:lnTo>
                    <a:pt x="13716" y="1524"/>
                  </a:lnTo>
                  <a:lnTo>
                    <a:pt x="18288" y="0"/>
                  </a:lnTo>
                  <a:lnTo>
                    <a:pt x="39719" y="0"/>
                  </a:lnTo>
                  <a:lnTo>
                    <a:pt x="42767" y="1524"/>
                  </a:lnTo>
                  <a:lnTo>
                    <a:pt x="45815" y="1524"/>
                  </a:lnTo>
                  <a:lnTo>
                    <a:pt x="45815" y="9144"/>
                  </a:lnTo>
                  <a:lnTo>
                    <a:pt x="19812" y="9144"/>
                  </a:lnTo>
                  <a:lnTo>
                    <a:pt x="18288" y="10668"/>
                  </a:lnTo>
                  <a:lnTo>
                    <a:pt x="16764" y="10668"/>
                  </a:lnTo>
                  <a:lnTo>
                    <a:pt x="15240" y="12192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3716"/>
                  </a:lnTo>
                  <a:lnTo>
                    <a:pt x="12192" y="21336"/>
                  </a:lnTo>
                  <a:lnTo>
                    <a:pt x="13716" y="21336"/>
                  </a:lnTo>
                  <a:lnTo>
                    <a:pt x="13716" y="22860"/>
                  </a:lnTo>
                  <a:lnTo>
                    <a:pt x="15240" y="22860"/>
                  </a:lnTo>
                  <a:lnTo>
                    <a:pt x="18288" y="25908"/>
                  </a:lnTo>
                  <a:lnTo>
                    <a:pt x="19812" y="25908"/>
                  </a:lnTo>
                  <a:lnTo>
                    <a:pt x="22955" y="27432"/>
                  </a:lnTo>
                  <a:lnTo>
                    <a:pt x="26003" y="27432"/>
                  </a:lnTo>
                  <a:lnTo>
                    <a:pt x="29051" y="28956"/>
                  </a:lnTo>
                  <a:lnTo>
                    <a:pt x="33623" y="30480"/>
                  </a:lnTo>
                  <a:lnTo>
                    <a:pt x="36671" y="32004"/>
                  </a:lnTo>
                  <a:lnTo>
                    <a:pt x="39719" y="32004"/>
                  </a:lnTo>
                  <a:lnTo>
                    <a:pt x="41243" y="33528"/>
                  </a:lnTo>
                  <a:lnTo>
                    <a:pt x="44291" y="35052"/>
                  </a:lnTo>
                  <a:lnTo>
                    <a:pt x="48863" y="39624"/>
                  </a:lnTo>
                  <a:lnTo>
                    <a:pt x="48863" y="41148"/>
                  </a:lnTo>
                  <a:lnTo>
                    <a:pt x="50387" y="44196"/>
                  </a:lnTo>
                  <a:lnTo>
                    <a:pt x="50387" y="53340"/>
                  </a:lnTo>
                  <a:lnTo>
                    <a:pt x="47339" y="56388"/>
                  </a:lnTo>
                  <a:lnTo>
                    <a:pt x="47339" y="58007"/>
                  </a:lnTo>
                  <a:close/>
                </a:path>
                <a:path extrusionOk="0" h="67310" w="50800">
                  <a:moveTo>
                    <a:pt x="45815" y="12192"/>
                  </a:moveTo>
                  <a:lnTo>
                    <a:pt x="42767" y="10668"/>
                  </a:lnTo>
                  <a:lnTo>
                    <a:pt x="38195" y="10668"/>
                  </a:lnTo>
                  <a:lnTo>
                    <a:pt x="35147" y="9144"/>
                  </a:lnTo>
                  <a:lnTo>
                    <a:pt x="45815" y="9144"/>
                  </a:lnTo>
                  <a:lnTo>
                    <a:pt x="45815" y="12192"/>
                  </a:lnTo>
                  <a:close/>
                </a:path>
                <a:path extrusionOk="0" h="67310" w="50800">
                  <a:moveTo>
                    <a:pt x="36671" y="65627"/>
                  </a:moveTo>
                  <a:lnTo>
                    <a:pt x="0" y="65627"/>
                  </a:lnTo>
                  <a:lnTo>
                    <a:pt x="0" y="54864"/>
                  </a:lnTo>
                  <a:lnTo>
                    <a:pt x="3048" y="54864"/>
                  </a:lnTo>
                  <a:lnTo>
                    <a:pt x="7620" y="56388"/>
                  </a:lnTo>
                  <a:lnTo>
                    <a:pt x="10668" y="56388"/>
                  </a:lnTo>
                  <a:lnTo>
                    <a:pt x="15240" y="58007"/>
                  </a:lnTo>
                  <a:lnTo>
                    <a:pt x="47339" y="58007"/>
                  </a:lnTo>
                  <a:lnTo>
                    <a:pt x="42767" y="62579"/>
                  </a:lnTo>
                  <a:lnTo>
                    <a:pt x="41243" y="62579"/>
                  </a:lnTo>
                  <a:lnTo>
                    <a:pt x="39719" y="64103"/>
                  </a:lnTo>
                  <a:lnTo>
                    <a:pt x="36671" y="65627"/>
                  </a:lnTo>
                  <a:close/>
                </a:path>
                <a:path extrusionOk="0" h="67310" w="50800">
                  <a:moveTo>
                    <a:pt x="30575" y="67151"/>
                  </a:moveTo>
                  <a:lnTo>
                    <a:pt x="6096" y="67151"/>
                  </a:lnTo>
                  <a:lnTo>
                    <a:pt x="3048" y="65627"/>
                  </a:lnTo>
                  <a:lnTo>
                    <a:pt x="33623" y="65627"/>
                  </a:lnTo>
                  <a:lnTo>
                    <a:pt x="30575" y="6715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23" name="Google Shape;1323;p23"/>
          <p:cNvGrpSpPr/>
          <p:nvPr/>
        </p:nvGrpSpPr>
        <p:grpSpPr>
          <a:xfrm>
            <a:off x="3579209" y="4316444"/>
            <a:ext cx="276319" cy="86963"/>
            <a:chOff x="3579209" y="4316444"/>
            <a:chExt cx="276319" cy="86963"/>
          </a:xfrm>
        </p:grpSpPr>
        <p:sp>
          <p:nvSpPr>
            <p:cNvPr id="1324" name="Google Shape;1324;p23"/>
            <p:cNvSpPr/>
            <p:nvPr/>
          </p:nvSpPr>
          <p:spPr>
            <a:xfrm>
              <a:off x="3579209" y="4317968"/>
              <a:ext cx="48895" cy="84455"/>
            </a:xfrm>
            <a:custGeom>
              <a:rect b="b" l="l" r="r" t="t"/>
              <a:pathLst>
                <a:path extrusionOk="0" h="84454" w="4889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25" name="Google Shape;1325;p23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3651122" y="4316444"/>
              <a:ext cx="204406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26" name="Google Shape;1326;p23"/>
          <p:cNvPicPr preferRelativeResize="0"/>
          <p:nvPr/>
        </p:nvPicPr>
        <p:blipFill rotWithShape="1">
          <a:blip r:embed="rId117">
            <a:alphaModFix/>
          </a:blip>
          <a:srcRect b="0" l="0" r="0" t="0"/>
          <a:stretch/>
        </p:blipFill>
        <p:spPr>
          <a:xfrm>
            <a:off x="3942492" y="4310252"/>
            <a:ext cx="697611" cy="114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27" name="Google Shape;1327;p23"/>
          <p:cNvGrpSpPr/>
          <p:nvPr/>
        </p:nvGrpSpPr>
        <p:grpSpPr>
          <a:xfrm>
            <a:off x="643127" y="4809744"/>
            <a:ext cx="1021081" cy="129540"/>
            <a:chOff x="643127" y="4809744"/>
            <a:chExt cx="1021081" cy="129540"/>
          </a:xfrm>
        </p:grpSpPr>
        <p:pic>
          <p:nvPicPr>
            <p:cNvPr id="1328" name="Google Shape;1328;p23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643127" y="4811268"/>
              <a:ext cx="124968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29" name="Google Shape;1329;p23"/>
            <p:cNvSpPr/>
            <p:nvPr/>
          </p:nvSpPr>
          <p:spPr>
            <a:xfrm>
              <a:off x="773430" y="4936235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30" name="Google Shape;1330;p23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810768" y="4809744"/>
              <a:ext cx="111252" cy="129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1" name="Google Shape;1331;p23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943356" y="4811268"/>
              <a:ext cx="97535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2" name="Google Shape;1332;p23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1042416" y="4809744"/>
              <a:ext cx="126491" cy="1295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3" name="Google Shape;1333;p23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1184148" y="4811268"/>
              <a:ext cx="105156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4" name="Google Shape;1334;p23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1310640" y="4811268"/>
              <a:ext cx="89915" cy="126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35" name="Google Shape;1335;p23"/>
            <p:cNvSpPr/>
            <p:nvPr/>
          </p:nvSpPr>
          <p:spPr>
            <a:xfrm>
              <a:off x="1405128" y="4936997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36" name="Google Shape;1336;p23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1449324" y="4811268"/>
              <a:ext cx="94487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37" name="Google Shape;1337;p23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1549908" y="4811268"/>
              <a:ext cx="114300" cy="1264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38" name="Google Shape;1338;p23"/>
          <p:cNvPicPr preferRelativeResize="0"/>
          <p:nvPr/>
        </p:nvPicPr>
        <p:blipFill rotWithShape="1">
          <a:blip r:embed="rId126">
            <a:alphaModFix/>
          </a:blip>
          <a:srcRect b="0" l="0" r="0" t="0"/>
          <a:stretch/>
        </p:blipFill>
        <p:spPr>
          <a:xfrm>
            <a:off x="678179" y="5186171"/>
            <a:ext cx="902208" cy="115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39" name="Google Shape;1339;p23"/>
          <p:cNvGrpSpPr/>
          <p:nvPr/>
        </p:nvGrpSpPr>
        <p:grpSpPr>
          <a:xfrm>
            <a:off x="1636204" y="5186076"/>
            <a:ext cx="515969" cy="116015"/>
            <a:chOff x="1636204" y="5186076"/>
            <a:chExt cx="515969" cy="116015"/>
          </a:xfrm>
        </p:grpSpPr>
        <p:pic>
          <p:nvPicPr>
            <p:cNvPr id="1340" name="Google Shape;1340;p23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1636204" y="5186076"/>
              <a:ext cx="88582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1" name="Google Shape;1341;p23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1755267" y="5186077"/>
              <a:ext cx="196881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2" name="Google Shape;1342;p23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1975104" y="5189124"/>
              <a:ext cx="79343" cy="112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43" name="Google Shape;1343;p23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2085022" y="5189220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44" name="Google Shape;1344;p23"/>
          <p:cNvPicPr preferRelativeResize="0"/>
          <p:nvPr/>
        </p:nvPicPr>
        <p:blipFill rotWithShape="1">
          <a:blip r:embed="rId131">
            <a:alphaModFix/>
          </a:blip>
          <a:srcRect b="0" l="0" r="0" t="0"/>
          <a:stretch/>
        </p:blipFill>
        <p:spPr>
          <a:xfrm>
            <a:off x="2220849" y="5189124"/>
            <a:ext cx="169354" cy="1099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5" name="Google Shape;1345;p23"/>
          <p:cNvPicPr preferRelativeResize="0"/>
          <p:nvPr/>
        </p:nvPicPr>
        <p:blipFill rotWithShape="1">
          <a:blip r:embed="rId132">
            <a:alphaModFix/>
          </a:blip>
          <a:srcRect b="0" l="0" r="0" t="0"/>
          <a:stretch/>
        </p:blipFill>
        <p:spPr>
          <a:xfrm>
            <a:off x="2443053" y="5177028"/>
            <a:ext cx="3627039" cy="1539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6" name="Google Shape;1346;p23"/>
          <p:cNvGrpSpPr/>
          <p:nvPr/>
        </p:nvGrpSpPr>
        <p:grpSpPr>
          <a:xfrm>
            <a:off x="6126670" y="5216652"/>
            <a:ext cx="587851" cy="112871"/>
            <a:chOff x="6126670" y="5216652"/>
            <a:chExt cx="587851" cy="112871"/>
          </a:xfrm>
        </p:grpSpPr>
        <p:pic>
          <p:nvPicPr>
            <p:cNvPr id="1347" name="Google Shape;1347;p23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6126670" y="5216652"/>
              <a:ext cx="161829" cy="112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48" name="Google Shape;1348;p23"/>
            <p:cNvSpPr/>
            <p:nvPr/>
          </p:nvSpPr>
          <p:spPr>
            <a:xfrm>
              <a:off x="6320599" y="5216652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716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6764"/>
                  </a:lnTo>
                  <a:lnTo>
                    <a:pt x="18835" y="9001"/>
                  </a:lnTo>
                  <a:lnTo>
                    <a:pt x="24955" y="3810"/>
                  </a:lnTo>
                  <a:lnTo>
                    <a:pt x="31932" y="904"/>
                  </a:lnTo>
                  <a:lnTo>
                    <a:pt x="39624" y="0"/>
                  </a:lnTo>
                  <a:lnTo>
                    <a:pt x="44195" y="0"/>
                  </a:lnTo>
                  <a:lnTo>
                    <a:pt x="44195" y="13716"/>
                  </a:lnTo>
                  <a:lnTo>
                    <a:pt x="41148" y="12192"/>
                  </a:lnTo>
                  <a:lnTo>
                    <a:pt x="38100" y="12192"/>
                  </a:lnTo>
                  <a:lnTo>
                    <a:pt x="30646" y="13311"/>
                  </a:lnTo>
                  <a:lnTo>
                    <a:pt x="24193" y="16573"/>
                  </a:lnTo>
                  <a:lnTo>
                    <a:pt x="18597" y="21836"/>
                  </a:lnTo>
                  <a:lnTo>
                    <a:pt x="13716" y="28956"/>
                  </a:lnTo>
                  <a:lnTo>
                    <a:pt x="13716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49" name="Google Shape;1349;p23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6384702" y="5218176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50" name="Google Shape;1350;p23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6483857" y="5216652"/>
              <a:ext cx="164877" cy="1113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1" name="Google Shape;1351;p23"/>
            <p:cNvSpPr/>
            <p:nvPr/>
          </p:nvSpPr>
          <p:spPr>
            <a:xfrm>
              <a:off x="6670071" y="5216652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716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6859"/>
                  </a:lnTo>
                  <a:lnTo>
                    <a:pt x="18835" y="9041"/>
                  </a:lnTo>
                  <a:lnTo>
                    <a:pt x="24955" y="3821"/>
                  </a:lnTo>
                  <a:lnTo>
                    <a:pt x="31932" y="906"/>
                  </a:lnTo>
                  <a:lnTo>
                    <a:pt x="39624" y="0"/>
                  </a:lnTo>
                  <a:lnTo>
                    <a:pt x="44195" y="0"/>
                  </a:lnTo>
                  <a:lnTo>
                    <a:pt x="44195" y="13716"/>
                  </a:lnTo>
                  <a:lnTo>
                    <a:pt x="41148" y="12192"/>
                  </a:lnTo>
                  <a:lnTo>
                    <a:pt x="38100" y="12192"/>
                  </a:lnTo>
                  <a:lnTo>
                    <a:pt x="31503" y="13326"/>
                  </a:lnTo>
                  <a:lnTo>
                    <a:pt x="25336" y="16621"/>
                  </a:lnTo>
                  <a:lnTo>
                    <a:pt x="19454" y="21916"/>
                  </a:lnTo>
                  <a:lnTo>
                    <a:pt x="13716" y="29051"/>
                  </a:lnTo>
                  <a:lnTo>
                    <a:pt x="13716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352" name="Google Shape;1352;p23"/>
          <p:cNvPicPr preferRelativeResize="0"/>
          <p:nvPr/>
        </p:nvPicPr>
        <p:blipFill rotWithShape="1">
          <a:blip r:embed="rId136">
            <a:alphaModFix/>
          </a:blip>
          <a:srcRect b="0" l="0" r="0" t="0"/>
          <a:stretch/>
        </p:blipFill>
        <p:spPr>
          <a:xfrm>
            <a:off x="6776942" y="5216556"/>
            <a:ext cx="65627" cy="8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3" name="Google Shape;1353;p23"/>
          <p:cNvPicPr preferRelativeResize="0"/>
          <p:nvPr/>
        </p:nvPicPr>
        <p:blipFill rotWithShape="1">
          <a:blip r:embed="rId137">
            <a:alphaModFix/>
          </a:blip>
          <a:srcRect b="0" l="0" r="0" t="0"/>
          <a:stretch/>
        </p:blipFill>
        <p:spPr>
          <a:xfrm>
            <a:off x="677703" y="5427154"/>
            <a:ext cx="67151" cy="8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4" name="Google Shape;1354;p23"/>
          <p:cNvPicPr preferRelativeResize="0"/>
          <p:nvPr/>
        </p:nvPicPr>
        <p:blipFill rotWithShape="1">
          <a:blip r:embed="rId138">
            <a:alphaModFix/>
          </a:blip>
          <a:srcRect b="0" l="0" r="0" t="0"/>
          <a:stretch/>
        </p:blipFill>
        <p:spPr>
          <a:xfrm>
            <a:off x="6871620" y="5216652"/>
            <a:ext cx="65627" cy="8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5" name="Google Shape;1355;p23"/>
          <p:cNvPicPr preferRelativeResize="0"/>
          <p:nvPr/>
        </p:nvPicPr>
        <p:blipFill rotWithShape="1">
          <a:blip r:embed="rId139">
            <a:alphaModFix/>
          </a:blip>
          <a:srcRect b="0" l="0" r="0" t="0"/>
          <a:stretch/>
        </p:blipFill>
        <p:spPr>
          <a:xfrm>
            <a:off x="776858" y="5425630"/>
            <a:ext cx="65627" cy="82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56" name="Google Shape;1356;p23"/>
          <p:cNvGrpSpPr/>
          <p:nvPr/>
        </p:nvGrpSpPr>
        <p:grpSpPr>
          <a:xfrm>
            <a:off x="923448" y="5390387"/>
            <a:ext cx="735711" cy="121285"/>
            <a:chOff x="923448" y="5390387"/>
            <a:chExt cx="735711" cy="121285"/>
          </a:xfrm>
        </p:grpSpPr>
        <p:pic>
          <p:nvPicPr>
            <p:cNvPr id="1357" name="Google Shape;1357;p23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923448" y="5425630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23"/>
            <p:cNvSpPr/>
            <p:nvPr/>
          </p:nvSpPr>
          <p:spPr>
            <a:xfrm>
              <a:off x="1072991" y="5425630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33623" y="85439"/>
                  </a:moveTo>
                  <a:lnTo>
                    <a:pt x="18383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92" y="70032"/>
                  </a:lnTo>
                  <a:lnTo>
                    <a:pt x="14144" y="71913"/>
                  </a:lnTo>
                  <a:lnTo>
                    <a:pt x="20225" y="72937"/>
                  </a:lnTo>
                  <a:lnTo>
                    <a:pt x="26003" y="73247"/>
                  </a:lnTo>
                  <a:lnTo>
                    <a:pt x="33623" y="73247"/>
                  </a:lnTo>
                  <a:lnTo>
                    <a:pt x="36671" y="70199"/>
                  </a:lnTo>
                  <a:lnTo>
                    <a:pt x="39719" y="68675"/>
                  </a:lnTo>
                  <a:lnTo>
                    <a:pt x="41243" y="65627"/>
                  </a:lnTo>
                  <a:lnTo>
                    <a:pt x="41243" y="56483"/>
                  </a:lnTo>
                  <a:lnTo>
                    <a:pt x="36671" y="53435"/>
                  </a:lnTo>
                  <a:lnTo>
                    <a:pt x="29051" y="48863"/>
                  </a:lnTo>
                  <a:lnTo>
                    <a:pt x="19907" y="45815"/>
                  </a:lnTo>
                  <a:lnTo>
                    <a:pt x="11851" y="41799"/>
                  </a:lnTo>
                  <a:lnTo>
                    <a:pt x="6107" y="36623"/>
                  </a:lnTo>
                  <a:lnTo>
                    <a:pt x="2668" y="30304"/>
                  </a:lnTo>
                  <a:lnTo>
                    <a:pt x="1524" y="22860"/>
                  </a:lnTo>
                  <a:lnTo>
                    <a:pt x="1524" y="16764"/>
                  </a:lnTo>
                  <a:lnTo>
                    <a:pt x="3048" y="10668"/>
                  </a:lnTo>
                  <a:lnTo>
                    <a:pt x="9144" y="6096"/>
                  </a:lnTo>
                  <a:lnTo>
                    <a:pt x="13716" y="3048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9719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243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21431" y="12192"/>
                  </a:lnTo>
                  <a:lnTo>
                    <a:pt x="15335" y="18288"/>
                  </a:lnTo>
                  <a:lnTo>
                    <a:pt x="15335" y="25908"/>
                  </a:lnTo>
                  <a:lnTo>
                    <a:pt x="18383" y="30480"/>
                  </a:lnTo>
                  <a:lnTo>
                    <a:pt x="26003" y="33528"/>
                  </a:lnTo>
                  <a:lnTo>
                    <a:pt x="33623" y="35052"/>
                  </a:lnTo>
                  <a:lnTo>
                    <a:pt x="41243" y="39719"/>
                  </a:lnTo>
                  <a:lnTo>
                    <a:pt x="47339" y="42767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0064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59" name="Google Shape;1359;p23"/>
            <p:cNvPicPr preferRelativeResize="0"/>
            <p:nvPr/>
          </p:nvPicPr>
          <p:blipFill rotWithShape="1">
            <a:blip r:embed="rId141">
              <a:alphaModFix/>
            </a:blip>
            <a:srcRect b="0" l="0" r="0" t="0"/>
            <a:stretch/>
          </p:blipFill>
          <p:spPr>
            <a:xfrm>
              <a:off x="1156906" y="542715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0" name="Google Shape;1360;p23"/>
            <p:cNvSpPr/>
            <p:nvPr/>
          </p:nvSpPr>
          <p:spPr>
            <a:xfrm>
              <a:off x="1254239" y="5390387"/>
              <a:ext cx="250825" cy="121285"/>
            </a:xfrm>
            <a:custGeom>
              <a:rect b="b" l="l" r="r" t="t"/>
              <a:pathLst>
                <a:path extrusionOk="0" h="121285" w="250825">
                  <a:moveTo>
                    <a:pt x="15240" y="0"/>
                  </a:moveTo>
                  <a:lnTo>
                    <a:pt x="0" y="0"/>
                  </a:lnTo>
                  <a:lnTo>
                    <a:pt x="0" y="118884"/>
                  </a:lnTo>
                  <a:lnTo>
                    <a:pt x="15240" y="118884"/>
                  </a:lnTo>
                  <a:lnTo>
                    <a:pt x="15240" y="0"/>
                  </a:lnTo>
                  <a:close/>
                </a:path>
                <a:path extrusionOk="0" h="121285" w="250825">
                  <a:moveTo>
                    <a:pt x="84391" y="36779"/>
                  </a:moveTo>
                  <a:lnTo>
                    <a:pt x="62966" y="36779"/>
                  </a:lnTo>
                  <a:lnTo>
                    <a:pt x="62966" y="21539"/>
                  </a:lnTo>
                  <a:lnTo>
                    <a:pt x="49250" y="23063"/>
                  </a:lnTo>
                  <a:lnTo>
                    <a:pt x="49250" y="36779"/>
                  </a:lnTo>
                  <a:lnTo>
                    <a:pt x="38582" y="36779"/>
                  </a:lnTo>
                  <a:lnTo>
                    <a:pt x="38582" y="48971"/>
                  </a:lnTo>
                  <a:lnTo>
                    <a:pt x="49250" y="48971"/>
                  </a:lnTo>
                  <a:lnTo>
                    <a:pt x="49250" y="103924"/>
                  </a:lnTo>
                  <a:lnTo>
                    <a:pt x="50774" y="110020"/>
                  </a:lnTo>
                  <a:lnTo>
                    <a:pt x="55346" y="113068"/>
                  </a:lnTo>
                  <a:lnTo>
                    <a:pt x="59918" y="117640"/>
                  </a:lnTo>
                  <a:lnTo>
                    <a:pt x="64490" y="120688"/>
                  </a:lnTo>
                  <a:lnTo>
                    <a:pt x="76682" y="120688"/>
                  </a:lnTo>
                  <a:lnTo>
                    <a:pt x="79730" y="119164"/>
                  </a:lnTo>
                  <a:lnTo>
                    <a:pt x="84391" y="117640"/>
                  </a:lnTo>
                  <a:lnTo>
                    <a:pt x="84391" y="108496"/>
                  </a:lnTo>
                  <a:lnTo>
                    <a:pt x="67538" y="108496"/>
                  </a:lnTo>
                  <a:lnTo>
                    <a:pt x="62966" y="103924"/>
                  </a:lnTo>
                  <a:lnTo>
                    <a:pt x="62966" y="48971"/>
                  </a:lnTo>
                  <a:lnTo>
                    <a:pt x="84391" y="48971"/>
                  </a:lnTo>
                  <a:lnTo>
                    <a:pt x="84391" y="36779"/>
                  </a:lnTo>
                  <a:close/>
                </a:path>
                <a:path extrusionOk="0" h="121285" w="250825">
                  <a:moveTo>
                    <a:pt x="170700" y="67068"/>
                  </a:moveTo>
                  <a:lnTo>
                    <a:pt x="103632" y="67068"/>
                  </a:lnTo>
                  <a:lnTo>
                    <a:pt x="103632" y="77736"/>
                  </a:lnTo>
                  <a:lnTo>
                    <a:pt x="170700" y="77736"/>
                  </a:lnTo>
                  <a:lnTo>
                    <a:pt x="170700" y="67068"/>
                  </a:lnTo>
                  <a:close/>
                </a:path>
                <a:path extrusionOk="0" h="121285" w="250825">
                  <a:moveTo>
                    <a:pt x="250698" y="90208"/>
                  </a:moveTo>
                  <a:lnTo>
                    <a:pt x="249174" y="85636"/>
                  </a:lnTo>
                  <a:lnTo>
                    <a:pt x="246126" y="81064"/>
                  </a:lnTo>
                  <a:lnTo>
                    <a:pt x="243078" y="78016"/>
                  </a:lnTo>
                  <a:lnTo>
                    <a:pt x="236982" y="74968"/>
                  </a:lnTo>
                  <a:lnTo>
                    <a:pt x="229362" y="70294"/>
                  </a:lnTo>
                  <a:lnTo>
                    <a:pt x="221742" y="68770"/>
                  </a:lnTo>
                  <a:lnTo>
                    <a:pt x="215646" y="65722"/>
                  </a:lnTo>
                  <a:lnTo>
                    <a:pt x="211074" y="61150"/>
                  </a:lnTo>
                  <a:lnTo>
                    <a:pt x="211074" y="53530"/>
                  </a:lnTo>
                  <a:lnTo>
                    <a:pt x="217170" y="47434"/>
                  </a:lnTo>
                  <a:lnTo>
                    <a:pt x="221742" y="45910"/>
                  </a:lnTo>
                  <a:lnTo>
                    <a:pt x="230886" y="45910"/>
                  </a:lnTo>
                  <a:lnTo>
                    <a:pt x="236982" y="47434"/>
                  </a:lnTo>
                  <a:lnTo>
                    <a:pt x="244602" y="50482"/>
                  </a:lnTo>
                  <a:lnTo>
                    <a:pt x="244602" y="38290"/>
                  </a:lnTo>
                  <a:lnTo>
                    <a:pt x="241554" y="36766"/>
                  </a:lnTo>
                  <a:lnTo>
                    <a:pt x="235458" y="36766"/>
                  </a:lnTo>
                  <a:lnTo>
                    <a:pt x="229362" y="35242"/>
                  </a:lnTo>
                  <a:lnTo>
                    <a:pt x="217170" y="35242"/>
                  </a:lnTo>
                  <a:lnTo>
                    <a:pt x="209550" y="38290"/>
                  </a:lnTo>
                  <a:lnTo>
                    <a:pt x="204889" y="41338"/>
                  </a:lnTo>
                  <a:lnTo>
                    <a:pt x="200317" y="45910"/>
                  </a:lnTo>
                  <a:lnTo>
                    <a:pt x="197269" y="52006"/>
                  </a:lnTo>
                  <a:lnTo>
                    <a:pt x="197269" y="58102"/>
                  </a:lnTo>
                  <a:lnTo>
                    <a:pt x="224790" y="84112"/>
                  </a:lnTo>
                  <a:lnTo>
                    <a:pt x="232410" y="88684"/>
                  </a:lnTo>
                  <a:lnTo>
                    <a:pt x="236982" y="91732"/>
                  </a:lnTo>
                  <a:lnTo>
                    <a:pt x="236982" y="100876"/>
                  </a:lnTo>
                  <a:lnTo>
                    <a:pt x="235458" y="103924"/>
                  </a:lnTo>
                  <a:lnTo>
                    <a:pt x="232410" y="105448"/>
                  </a:lnTo>
                  <a:lnTo>
                    <a:pt x="229362" y="108496"/>
                  </a:lnTo>
                  <a:lnTo>
                    <a:pt x="214122" y="108496"/>
                  </a:lnTo>
                  <a:lnTo>
                    <a:pt x="206413" y="106972"/>
                  </a:lnTo>
                  <a:lnTo>
                    <a:pt x="197269" y="102400"/>
                  </a:lnTo>
                  <a:lnTo>
                    <a:pt x="197269" y="116116"/>
                  </a:lnTo>
                  <a:lnTo>
                    <a:pt x="206413" y="119164"/>
                  </a:lnTo>
                  <a:lnTo>
                    <a:pt x="214122" y="120688"/>
                  </a:lnTo>
                  <a:lnTo>
                    <a:pt x="229362" y="120688"/>
                  </a:lnTo>
                  <a:lnTo>
                    <a:pt x="236982" y="117640"/>
                  </a:lnTo>
                  <a:lnTo>
                    <a:pt x="249174" y="108496"/>
                  </a:lnTo>
                  <a:lnTo>
                    <a:pt x="250698" y="102400"/>
                  </a:lnTo>
                  <a:lnTo>
                    <a:pt x="250698" y="90208"/>
                  </a:lnTo>
                  <a:close/>
                </a:path>
              </a:pathLst>
            </a:custGeom>
            <a:solidFill>
              <a:srgbClr val="0064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61" name="Google Shape;1361;p23"/>
            <p:cNvPicPr preferRelativeResize="0"/>
            <p:nvPr/>
          </p:nvPicPr>
          <p:blipFill rotWithShape="1">
            <a:blip r:embed="rId142">
              <a:alphaModFix/>
            </a:blip>
            <a:srcRect b="0" l="0" r="0" t="0"/>
            <a:stretch/>
          </p:blipFill>
          <p:spPr>
            <a:xfrm>
              <a:off x="1527905" y="5411914"/>
              <a:ext cx="131254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62" name="Google Shape;1362;p23"/>
          <p:cNvGrpSpPr/>
          <p:nvPr/>
        </p:nvGrpSpPr>
        <p:grpSpPr>
          <a:xfrm>
            <a:off x="1730882" y="5425630"/>
            <a:ext cx="262509" cy="85439"/>
            <a:chOff x="1730882" y="5425630"/>
            <a:chExt cx="262509" cy="85439"/>
          </a:xfrm>
        </p:grpSpPr>
        <p:pic>
          <p:nvPicPr>
            <p:cNvPr id="1363" name="Google Shape;1363;p23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1730882" y="542715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4" name="Google Shape;1364;p23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1828514" y="5425630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5" name="Google Shape;1365;p23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1920144" y="5425630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66" name="Google Shape;1366;p23"/>
          <p:cNvPicPr preferRelativeResize="0"/>
          <p:nvPr/>
        </p:nvPicPr>
        <p:blipFill rotWithShape="1">
          <a:blip r:embed="rId145">
            <a:alphaModFix/>
          </a:blip>
          <a:srcRect b="0" l="0" r="0" t="0"/>
          <a:stretch/>
        </p:blipFill>
        <p:spPr>
          <a:xfrm>
            <a:off x="2056066" y="5425630"/>
            <a:ext cx="77819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67" name="Google Shape;1367;p23"/>
          <p:cNvGrpSpPr/>
          <p:nvPr/>
        </p:nvGrpSpPr>
        <p:grpSpPr>
          <a:xfrm>
            <a:off x="2207037" y="5389054"/>
            <a:ext cx="285464" cy="122015"/>
            <a:chOff x="2207037" y="5389054"/>
            <a:chExt cx="285464" cy="122015"/>
          </a:xfrm>
        </p:grpSpPr>
        <p:pic>
          <p:nvPicPr>
            <p:cNvPr id="1368" name="Google Shape;1368;p23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2207037" y="5425630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9" name="Google Shape;1369;p23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2346007" y="5389054"/>
              <a:ext cx="146494" cy="1220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0" name="Google Shape;1370;p23"/>
          <p:cNvGrpSpPr/>
          <p:nvPr/>
        </p:nvGrpSpPr>
        <p:grpSpPr>
          <a:xfrm>
            <a:off x="2562701" y="5390388"/>
            <a:ext cx="761141" cy="120967"/>
            <a:chOff x="2562701" y="5390388"/>
            <a:chExt cx="761141" cy="120967"/>
          </a:xfrm>
        </p:grpSpPr>
        <p:sp>
          <p:nvSpPr>
            <p:cNvPr id="1371" name="Google Shape;1371;p23"/>
            <p:cNvSpPr/>
            <p:nvPr/>
          </p:nvSpPr>
          <p:spPr>
            <a:xfrm>
              <a:off x="2562701" y="5425630"/>
              <a:ext cx="62865" cy="85725"/>
            </a:xfrm>
            <a:custGeom>
              <a:rect b="b" l="l" r="r" t="t"/>
              <a:pathLst>
                <a:path extrusionOk="0" h="85725" w="62864">
                  <a:moveTo>
                    <a:pt x="45815" y="85439"/>
                  </a:moveTo>
                  <a:lnTo>
                    <a:pt x="38195" y="85439"/>
                  </a:lnTo>
                  <a:lnTo>
                    <a:pt x="30478" y="84605"/>
                  </a:lnTo>
                  <a:lnTo>
                    <a:pt x="809" y="51387"/>
                  </a:lnTo>
                  <a:lnTo>
                    <a:pt x="0" y="42767"/>
                  </a:lnTo>
                  <a:lnTo>
                    <a:pt x="809" y="32996"/>
                  </a:lnTo>
                  <a:lnTo>
                    <a:pt x="32407" y="809"/>
                  </a:lnTo>
                  <a:lnTo>
                    <a:pt x="41243" y="0"/>
                  </a:lnTo>
                  <a:lnTo>
                    <a:pt x="47339" y="0"/>
                  </a:lnTo>
                  <a:lnTo>
                    <a:pt x="62579" y="3048"/>
                  </a:lnTo>
                  <a:lnTo>
                    <a:pt x="62579" y="15240"/>
                  </a:lnTo>
                  <a:lnTo>
                    <a:pt x="53435" y="12192"/>
                  </a:lnTo>
                  <a:lnTo>
                    <a:pt x="35147" y="12192"/>
                  </a:lnTo>
                  <a:lnTo>
                    <a:pt x="29051" y="13716"/>
                  </a:lnTo>
                  <a:lnTo>
                    <a:pt x="19907" y="25908"/>
                  </a:lnTo>
                  <a:lnTo>
                    <a:pt x="16764" y="33528"/>
                  </a:lnTo>
                  <a:lnTo>
                    <a:pt x="16764" y="51911"/>
                  </a:lnTo>
                  <a:lnTo>
                    <a:pt x="19907" y="59531"/>
                  </a:lnTo>
                  <a:lnTo>
                    <a:pt x="24479" y="64103"/>
                  </a:lnTo>
                  <a:lnTo>
                    <a:pt x="29051" y="70199"/>
                  </a:lnTo>
                  <a:lnTo>
                    <a:pt x="35147" y="73247"/>
                  </a:lnTo>
                  <a:lnTo>
                    <a:pt x="48863" y="73247"/>
                  </a:lnTo>
                  <a:lnTo>
                    <a:pt x="56483" y="71723"/>
                  </a:lnTo>
                  <a:lnTo>
                    <a:pt x="62579" y="68675"/>
                  </a:lnTo>
                  <a:lnTo>
                    <a:pt x="62579" y="80867"/>
                  </a:lnTo>
                  <a:lnTo>
                    <a:pt x="53435" y="83915"/>
                  </a:lnTo>
                  <a:lnTo>
                    <a:pt x="45815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72" name="Google Shape;1372;p23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2645187" y="5425630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3" name="Google Shape;1373;p23"/>
            <p:cNvSpPr/>
            <p:nvPr/>
          </p:nvSpPr>
          <p:spPr>
            <a:xfrm>
              <a:off x="2747772" y="5390388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74" name="Google Shape;1374;p23"/>
            <p:cNvPicPr preferRelativeResize="0"/>
            <p:nvPr/>
          </p:nvPicPr>
          <p:blipFill rotWithShape="1">
            <a:blip r:embed="rId149">
              <a:alphaModFix/>
            </a:blip>
            <a:srcRect b="0" l="0" r="0" t="0"/>
            <a:stretch/>
          </p:blipFill>
          <p:spPr>
            <a:xfrm>
              <a:off x="2794730" y="5427154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5" name="Google Shape;1375;p23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2892456" y="5425630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6" name="Google Shape;1376;p23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3038951" y="542563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7" name="Google Shape;1377;p23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3129057" y="5425630"/>
              <a:ext cx="14649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8" name="Google Shape;1378;p23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3304031" y="5489448"/>
              <a:ext cx="19811" cy="19812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79" name="Google Shape;1379;p23"/>
          <p:cNvGrpSpPr/>
          <p:nvPr/>
        </p:nvGrpSpPr>
        <p:grpSpPr>
          <a:xfrm>
            <a:off x="709701" y="5860446"/>
            <a:ext cx="427393" cy="88995"/>
            <a:chOff x="709701" y="5860446"/>
            <a:chExt cx="427393" cy="88995"/>
          </a:xfrm>
        </p:grpSpPr>
        <p:sp>
          <p:nvSpPr>
            <p:cNvPr id="1380" name="Google Shape;1380;p23"/>
            <p:cNvSpPr/>
            <p:nvPr/>
          </p:nvSpPr>
          <p:spPr>
            <a:xfrm>
              <a:off x="709701" y="5860541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7912"/>
                  </a:move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9044" y="50292"/>
                  </a:lnTo>
                  <a:lnTo>
                    <a:pt x="32092" y="50292"/>
                  </a:lnTo>
                  <a:lnTo>
                    <a:pt x="35140" y="51816"/>
                  </a:lnTo>
                  <a:lnTo>
                    <a:pt x="36664" y="53340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580"/>
                  </a:lnTo>
                  <a:lnTo>
                    <a:pt x="44284" y="70104"/>
                  </a:lnTo>
                  <a:lnTo>
                    <a:pt x="44284" y="71628"/>
                  </a:lnTo>
                  <a:lnTo>
                    <a:pt x="41236" y="74676"/>
                  </a:lnTo>
                  <a:lnTo>
                    <a:pt x="39712" y="74676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5328" y="77825"/>
                  </a:lnTo>
                  <a:lnTo>
                    <a:pt x="10756" y="76301"/>
                  </a:lnTo>
                  <a:lnTo>
                    <a:pt x="7708" y="76301"/>
                  </a:lnTo>
                  <a:lnTo>
                    <a:pt x="3048" y="74676"/>
                  </a:lnTo>
                  <a:lnTo>
                    <a:pt x="0" y="73152"/>
                  </a:lnTo>
                  <a:lnTo>
                    <a:pt x="0" y="85445"/>
                  </a:lnTo>
                  <a:lnTo>
                    <a:pt x="4572" y="85445"/>
                  </a:lnTo>
                  <a:lnTo>
                    <a:pt x="7708" y="86969"/>
                  </a:lnTo>
                  <a:lnTo>
                    <a:pt x="15328" y="86969"/>
                  </a:lnTo>
                  <a:lnTo>
                    <a:pt x="16852" y="88493"/>
                  </a:lnTo>
                  <a:lnTo>
                    <a:pt x="29044" y="88493"/>
                  </a:lnTo>
                  <a:lnTo>
                    <a:pt x="33616" y="86969"/>
                  </a:lnTo>
                  <a:lnTo>
                    <a:pt x="38188" y="86969"/>
                  </a:lnTo>
                  <a:lnTo>
                    <a:pt x="42760" y="85445"/>
                  </a:lnTo>
                  <a:lnTo>
                    <a:pt x="48856" y="82397"/>
                  </a:lnTo>
                  <a:lnTo>
                    <a:pt x="53428" y="77825"/>
                  </a:lnTo>
                  <a:lnTo>
                    <a:pt x="56476" y="71628"/>
                  </a:lnTo>
                  <a:lnTo>
                    <a:pt x="58000" y="67056"/>
                  </a:lnTo>
                  <a:lnTo>
                    <a:pt x="58000" y="64008"/>
                  </a:lnTo>
                  <a:lnTo>
                    <a:pt x="58000" y="57912"/>
                  </a:lnTo>
                  <a:close/>
                </a:path>
                <a:path extrusionOk="0" h="88900" w="205105">
                  <a:moveTo>
                    <a:pt x="128206" y="1435"/>
                  </a:moveTo>
                  <a:lnTo>
                    <a:pt x="79438" y="1435"/>
                  </a:lnTo>
                  <a:lnTo>
                    <a:pt x="79438" y="86880"/>
                  </a:lnTo>
                  <a:lnTo>
                    <a:pt x="128206" y="86880"/>
                  </a:lnTo>
                  <a:lnTo>
                    <a:pt x="128206" y="76212"/>
                  </a:lnTo>
                  <a:lnTo>
                    <a:pt x="91630" y="76212"/>
                  </a:lnTo>
                  <a:lnTo>
                    <a:pt x="91630" y="47155"/>
                  </a:lnTo>
                  <a:lnTo>
                    <a:pt x="126682" y="47155"/>
                  </a:lnTo>
                  <a:lnTo>
                    <a:pt x="126682" y="38011"/>
                  </a:lnTo>
                  <a:lnTo>
                    <a:pt x="91630" y="38011"/>
                  </a:lnTo>
                  <a:lnTo>
                    <a:pt x="91630" y="10579"/>
                  </a:lnTo>
                  <a:lnTo>
                    <a:pt x="128206" y="10579"/>
                  </a:lnTo>
                  <a:lnTo>
                    <a:pt x="128206" y="1435"/>
                  </a:lnTo>
                  <a:close/>
                </a:path>
                <a:path extrusionOk="0" h="88900" w="205105">
                  <a:moveTo>
                    <a:pt x="204597" y="76212"/>
                  </a:moveTo>
                  <a:lnTo>
                    <a:pt x="166408" y="76212"/>
                  </a:lnTo>
                  <a:lnTo>
                    <a:pt x="166408" y="1435"/>
                  </a:lnTo>
                  <a:lnTo>
                    <a:pt x="154203" y="1435"/>
                  </a:lnTo>
                  <a:lnTo>
                    <a:pt x="154203" y="86880"/>
                  </a:lnTo>
                  <a:lnTo>
                    <a:pt x="204597" y="86880"/>
                  </a:lnTo>
                  <a:lnTo>
                    <a:pt x="204597" y="76212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81" name="Google Shape;1381;p23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935736" y="5860446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82" name="Google Shape;1382;p23"/>
          <p:cNvGrpSpPr/>
          <p:nvPr/>
        </p:nvGrpSpPr>
        <p:grpSpPr>
          <a:xfrm>
            <a:off x="1227200" y="5855874"/>
            <a:ext cx="989616" cy="114649"/>
            <a:chOff x="1227200" y="5855874"/>
            <a:chExt cx="989616" cy="114649"/>
          </a:xfrm>
        </p:grpSpPr>
        <p:pic>
          <p:nvPicPr>
            <p:cNvPr id="1383" name="Google Shape;1383;p23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1227200" y="5855874"/>
              <a:ext cx="569309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4" name="Google Shape;1384;p23"/>
            <p:cNvSpPr/>
            <p:nvPr/>
          </p:nvSpPr>
          <p:spPr>
            <a:xfrm>
              <a:off x="1814880" y="5856134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17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85" name="Google Shape;1385;p23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1886521" y="5880354"/>
              <a:ext cx="273272" cy="68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6" name="Google Shape;1386;p23"/>
            <p:cNvSpPr/>
            <p:nvPr/>
          </p:nvSpPr>
          <p:spPr>
            <a:xfrm>
              <a:off x="2185701" y="5926073"/>
              <a:ext cx="31115" cy="44450"/>
            </a:xfrm>
            <a:custGeom>
              <a:rect b="b" l="l" r="r" t="t"/>
              <a:pathLst>
                <a:path extrusionOk="0" h="44450" w="31114">
                  <a:moveTo>
                    <a:pt x="24479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22955" y="0"/>
                  </a:lnTo>
                  <a:lnTo>
                    <a:pt x="24479" y="1524"/>
                  </a:lnTo>
                  <a:close/>
                </a:path>
                <a:path extrusionOk="0" h="44450" w="31114">
                  <a:moveTo>
                    <a:pt x="4572" y="44291"/>
                  </a:moveTo>
                  <a:lnTo>
                    <a:pt x="0" y="44291"/>
                  </a:lnTo>
                  <a:lnTo>
                    <a:pt x="0" y="35147"/>
                  </a:lnTo>
                  <a:lnTo>
                    <a:pt x="4572" y="35147"/>
                  </a:lnTo>
                  <a:lnTo>
                    <a:pt x="6096" y="33623"/>
                  </a:lnTo>
                  <a:lnTo>
                    <a:pt x="9144" y="33623"/>
                  </a:lnTo>
                  <a:lnTo>
                    <a:pt x="12192" y="32099"/>
                  </a:lnTo>
                  <a:lnTo>
                    <a:pt x="15240" y="29051"/>
                  </a:lnTo>
                  <a:lnTo>
                    <a:pt x="16764" y="27432"/>
                  </a:lnTo>
                  <a:lnTo>
                    <a:pt x="16764" y="19812"/>
                  </a:lnTo>
                  <a:lnTo>
                    <a:pt x="15240" y="19812"/>
                  </a:lnTo>
                  <a:lnTo>
                    <a:pt x="15240" y="18288"/>
                  </a:lnTo>
                  <a:lnTo>
                    <a:pt x="12192" y="15240"/>
                  </a:lnTo>
                  <a:lnTo>
                    <a:pt x="12192" y="13716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1524"/>
                  </a:lnTo>
                  <a:lnTo>
                    <a:pt x="26003" y="1524"/>
                  </a:lnTo>
                  <a:lnTo>
                    <a:pt x="26003" y="3048"/>
                  </a:lnTo>
                  <a:lnTo>
                    <a:pt x="29051" y="6096"/>
                  </a:lnTo>
                  <a:lnTo>
                    <a:pt x="29051" y="7620"/>
                  </a:lnTo>
                  <a:lnTo>
                    <a:pt x="30575" y="9144"/>
                  </a:lnTo>
                  <a:lnTo>
                    <a:pt x="30575" y="22860"/>
                  </a:lnTo>
                  <a:lnTo>
                    <a:pt x="29051" y="25908"/>
                  </a:lnTo>
                  <a:lnTo>
                    <a:pt x="27527" y="29051"/>
                  </a:lnTo>
                  <a:lnTo>
                    <a:pt x="26003" y="32099"/>
                  </a:lnTo>
                  <a:lnTo>
                    <a:pt x="22955" y="35147"/>
                  </a:lnTo>
                  <a:lnTo>
                    <a:pt x="19812" y="38195"/>
                  </a:lnTo>
                  <a:lnTo>
                    <a:pt x="13716" y="41243"/>
                  </a:lnTo>
                  <a:lnTo>
                    <a:pt x="4572" y="4429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87" name="Google Shape;1387;p23"/>
          <p:cNvGrpSpPr/>
          <p:nvPr/>
        </p:nvGrpSpPr>
        <p:grpSpPr>
          <a:xfrm>
            <a:off x="2321528" y="5849778"/>
            <a:ext cx="2248535" cy="125825"/>
            <a:chOff x="2321528" y="5849778"/>
            <a:chExt cx="2248535" cy="125825"/>
          </a:xfrm>
        </p:grpSpPr>
        <p:pic>
          <p:nvPicPr>
            <p:cNvPr id="1388" name="Google Shape;1388;p23"/>
            <p:cNvPicPr preferRelativeResize="0"/>
            <p:nvPr/>
          </p:nvPicPr>
          <p:blipFill rotWithShape="1">
            <a:blip r:embed="rId156">
              <a:alphaModFix/>
            </a:blip>
            <a:srcRect b="0" l="0" r="0" t="0"/>
            <a:stretch/>
          </p:blipFill>
          <p:spPr>
            <a:xfrm>
              <a:off x="2321528" y="5854350"/>
              <a:ext cx="131254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89" name="Google Shape;1389;p23"/>
            <p:cNvSpPr/>
            <p:nvPr/>
          </p:nvSpPr>
          <p:spPr>
            <a:xfrm>
              <a:off x="2474214" y="5854356"/>
              <a:ext cx="276225" cy="94615"/>
            </a:xfrm>
            <a:custGeom>
              <a:rect b="b" l="l" r="r" t="t"/>
              <a:pathLst>
                <a:path extrusionOk="0" h="94614" w="276225">
                  <a:moveTo>
                    <a:pt x="51904" y="42773"/>
                  </a:moveTo>
                  <a:lnTo>
                    <a:pt x="50380" y="36677"/>
                  </a:lnTo>
                  <a:lnTo>
                    <a:pt x="47332" y="32105"/>
                  </a:lnTo>
                  <a:lnTo>
                    <a:pt x="42672" y="29057"/>
                  </a:lnTo>
                  <a:lnTo>
                    <a:pt x="38100" y="26009"/>
                  </a:lnTo>
                  <a:lnTo>
                    <a:pt x="27432" y="26009"/>
                  </a:lnTo>
                  <a:lnTo>
                    <a:pt x="25908" y="27533"/>
                  </a:lnTo>
                  <a:lnTo>
                    <a:pt x="22860" y="27533"/>
                  </a:lnTo>
                  <a:lnTo>
                    <a:pt x="19812" y="29057"/>
                  </a:lnTo>
                  <a:lnTo>
                    <a:pt x="18288" y="29057"/>
                  </a:lnTo>
                  <a:lnTo>
                    <a:pt x="9144" y="38201"/>
                  </a:lnTo>
                  <a:lnTo>
                    <a:pt x="9144" y="27533"/>
                  </a:lnTo>
                  <a:lnTo>
                    <a:pt x="0" y="27533"/>
                  </a:lnTo>
                  <a:lnTo>
                    <a:pt x="0" y="93065"/>
                  </a:lnTo>
                  <a:lnTo>
                    <a:pt x="10668" y="93065"/>
                  </a:lnTo>
                  <a:lnTo>
                    <a:pt x="10668" y="48869"/>
                  </a:lnTo>
                  <a:lnTo>
                    <a:pt x="21336" y="38201"/>
                  </a:lnTo>
                  <a:lnTo>
                    <a:pt x="22860" y="38201"/>
                  </a:lnTo>
                  <a:lnTo>
                    <a:pt x="24384" y="36677"/>
                  </a:lnTo>
                  <a:lnTo>
                    <a:pt x="35052" y="36677"/>
                  </a:lnTo>
                  <a:lnTo>
                    <a:pt x="38100" y="39725"/>
                  </a:lnTo>
                  <a:lnTo>
                    <a:pt x="41148" y="45821"/>
                  </a:lnTo>
                  <a:lnTo>
                    <a:pt x="41148" y="93065"/>
                  </a:lnTo>
                  <a:lnTo>
                    <a:pt x="51904" y="93065"/>
                  </a:lnTo>
                  <a:lnTo>
                    <a:pt x="51904" y="42773"/>
                  </a:lnTo>
                  <a:close/>
                </a:path>
                <a:path extrusionOk="0" h="94614" w="276225">
                  <a:moveTo>
                    <a:pt x="123621" y="29057"/>
                  </a:moveTo>
                  <a:lnTo>
                    <a:pt x="120573" y="29057"/>
                  </a:lnTo>
                  <a:lnTo>
                    <a:pt x="117525" y="27533"/>
                  </a:lnTo>
                  <a:lnTo>
                    <a:pt x="111429" y="27533"/>
                  </a:lnTo>
                  <a:lnTo>
                    <a:pt x="108381" y="26009"/>
                  </a:lnTo>
                  <a:lnTo>
                    <a:pt x="100672" y="26009"/>
                  </a:lnTo>
                  <a:lnTo>
                    <a:pt x="79336" y="39725"/>
                  </a:lnTo>
                  <a:lnTo>
                    <a:pt x="76288" y="42773"/>
                  </a:lnTo>
                  <a:lnTo>
                    <a:pt x="74764" y="47345"/>
                  </a:lnTo>
                  <a:lnTo>
                    <a:pt x="73240" y="50393"/>
                  </a:lnTo>
                  <a:lnTo>
                    <a:pt x="71716" y="56489"/>
                  </a:lnTo>
                  <a:lnTo>
                    <a:pt x="71716" y="61061"/>
                  </a:lnTo>
                  <a:lnTo>
                    <a:pt x="72288" y="68503"/>
                  </a:lnTo>
                  <a:lnTo>
                    <a:pt x="105244" y="94589"/>
                  </a:lnTo>
                  <a:lnTo>
                    <a:pt x="108381" y="94589"/>
                  </a:lnTo>
                  <a:lnTo>
                    <a:pt x="111429" y="93065"/>
                  </a:lnTo>
                  <a:lnTo>
                    <a:pt x="117525" y="93065"/>
                  </a:lnTo>
                  <a:lnTo>
                    <a:pt x="123621" y="90017"/>
                  </a:lnTo>
                  <a:lnTo>
                    <a:pt x="123621" y="79349"/>
                  </a:lnTo>
                  <a:lnTo>
                    <a:pt x="117525" y="82397"/>
                  </a:lnTo>
                  <a:lnTo>
                    <a:pt x="114477" y="82397"/>
                  </a:lnTo>
                  <a:lnTo>
                    <a:pt x="111429" y="83921"/>
                  </a:lnTo>
                  <a:lnTo>
                    <a:pt x="99148" y="83921"/>
                  </a:lnTo>
                  <a:lnTo>
                    <a:pt x="94576" y="82397"/>
                  </a:lnTo>
                  <a:lnTo>
                    <a:pt x="90004" y="77825"/>
                  </a:lnTo>
                  <a:lnTo>
                    <a:pt x="85432" y="74777"/>
                  </a:lnTo>
                  <a:lnTo>
                    <a:pt x="83908" y="68681"/>
                  </a:lnTo>
                  <a:lnTo>
                    <a:pt x="83908" y="56489"/>
                  </a:lnTo>
                  <a:lnTo>
                    <a:pt x="85432" y="53441"/>
                  </a:lnTo>
                  <a:lnTo>
                    <a:pt x="85432" y="50393"/>
                  </a:lnTo>
                  <a:lnTo>
                    <a:pt x="88480" y="44297"/>
                  </a:lnTo>
                  <a:lnTo>
                    <a:pt x="90004" y="42773"/>
                  </a:lnTo>
                  <a:lnTo>
                    <a:pt x="93052" y="41249"/>
                  </a:lnTo>
                  <a:lnTo>
                    <a:pt x="94576" y="39725"/>
                  </a:lnTo>
                  <a:lnTo>
                    <a:pt x="100672" y="36677"/>
                  </a:lnTo>
                  <a:lnTo>
                    <a:pt x="114477" y="36677"/>
                  </a:lnTo>
                  <a:lnTo>
                    <a:pt x="123621" y="41249"/>
                  </a:lnTo>
                  <a:lnTo>
                    <a:pt x="123621" y="29057"/>
                  </a:lnTo>
                  <a:close/>
                </a:path>
                <a:path extrusionOk="0" h="94614" w="276225">
                  <a:moveTo>
                    <a:pt x="181635" y="7620"/>
                  </a:moveTo>
                  <a:lnTo>
                    <a:pt x="180111" y="6096"/>
                  </a:lnTo>
                  <a:lnTo>
                    <a:pt x="180111" y="4572"/>
                  </a:lnTo>
                  <a:lnTo>
                    <a:pt x="175539" y="0"/>
                  </a:lnTo>
                  <a:lnTo>
                    <a:pt x="167830" y="0"/>
                  </a:lnTo>
                  <a:lnTo>
                    <a:pt x="167830" y="1524"/>
                  </a:lnTo>
                  <a:lnTo>
                    <a:pt x="166306" y="1524"/>
                  </a:lnTo>
                  <a:lnTo>
                    <a:pt x="166306" y="3048"/>
                  </a:lnTo>
                  <a:lnTo>
                    <a:pt x="164782" y="3048"/>
                  </a:lnTo>
                  <a:lnTo>
                    <a:pt x="164782" y="4572"/>
                  </a:lnTo>
                  <a:lnTo>
                    <a:pt x="163258" y="6096"/>
                  </a:lnTo>
                  <a:lnTo>
                    <a:pt x="163258" y="12192"/>
                  </a:lnTo>
                  <a:lnTo>
                    <a:pt x="164782" y="13716"/>
                  </a:lnTo>
                  <a:lnTo>
                    <a:pt x="164782" y="15240"/>
                  </a:lnTo>
                  <a:lnTo>
                    <a:pt x="166306" y="15240"/>
                  </a:lnTo>
                  <a:lnTo>
                    <a:pt x="166306" y="16764"/>
                  </a:lnTo>
                  <a:lnTo>
                    <a:pt x="167830" y="16764"/>
                  </a:lnTo>
                  <a:lnTo>
                    <a:pt x="169443" y="18376"/>
                  </a:lnTo>
                  <a:lnTo>
                    <a:pt x="174015" y="18376"/>
                  </a:lnTo>
                  <a:lnTo>
                    <a:pt x="175539" y="16764"/>
                  </a:lnTo>
                  <a:lnTo>
                    <a:pt x="177063" y="16764"/>
                  </a:lnTo>
                  <a:lnTo>
                    <a:pt x="178587" y="15240"/>
                  </a:lnTo>
                  <a:lnTo>
                    <a:pt x="178587" y="13716"/>
                  </a:lnTo>
                  <a:lnTo>
                    <a:pt x="180111" y="13716"/>
                  </a:lnTo>
                  <a:lnTo>
                    <a:pt x="180111" y="10668"/>
                  </a:lnTo>
                  <a:lnTo>
                    <a:pt x="181635" y="10668"/>
                  </a:lnTo>
                  <a:lnTo>
                    <a:pt x="181635" y="7620"/>
                  </a:lnTo>
                  <a:close/>
                </a:path>
                <a:path extrusionOk="0" h="94614" w="276225">
                  <a:moveTo>
                    <a:pt x="198399" y="83908"/>
                  </a:moveTo>
                  <a:lnTo>
                    <a:pt x="180111" y="83908"/>
                  </a:lnTo>
                  <a:lnTo>
                    <a:pt x="180111" y="27520"/>
                  </a:lnTo>
                  <a:lnTo>
                    <a:pt x="148018" y="27520"/>
                  </a:lnTo>
                  <a:lnTo>
                    <a:pt x="148018" y="36664"/>
                  </a:lnTo>
                  <a:lnTo>
                    <a:pt x="167830" y="36664"/>
                  </a:lnTo>
                  <a:lnTo>
                    <a:pt x="167830" y="83908"/>
                  </a:lnTo>
                  <a:lnTo>
                    <a:pt x="146494" y="83908"/>
                  </a:lnTo>
                  <a:lnTo>
                    <a:pt x="146494" y="93052"/>
                  </a:lnTo>
                  <a:lnTo>
                    <a:pt x="198399" y="93052"/>
                  </a:lnTo>
                  <a:lnTo>
                    <a:pt x="198399" y="83908"/>
                  </a:lnTo>
                  <a:close/>
                </a:path>
                <a:path extrusionOk="0" h="94614" w="276225">
                  <a:moveTo>
                    <a:pt x="276225" y="48869"/>
                  </a:moveTo>
                  <a:lnTo>
                    <a:pt x="274701" y="45821"/>
                  </a:lnTo>
                  <a:lnTo>
                    <a:pt x="273177" y="41249"/>
                  </a:lnTo>
                  <a:lnTo>
                    <a:pt x="270129" y="38201"/>
                  </a:lnTo>
                  <a:lnTo>
                    <a:pt x="269367" y="36677"/>
                  </a:lnTo>
                  <a:lnTo>
                    <a:pt x="268605" y="35153"/>
                  </a:lnTo>
                  <a:lnTo>
                    <a:pt x="265557" y="32105"/>
                  </a:lnTo>
                  <a:lnTo>
                    <a:pt x="264033" y="31343"/>
                  </a:lnTo>
                  <a:lnTo>
                    <a:pt x="264033" y="53441"/>
                  </a:lnTo>
                  <a:lnTo>
                    <a:pt x="264033" y="70205"/>
                  </a:lnTo>
                  <a:lnTo>
                    <a:pt x="262509" y="71729"/>
                  </a:lnTo>
                  <a:lnTo>
                    <a:pt x="259461" y="77825"/>
                  </a:lnTo>
                  <a:lnTo>
                    <a:pt x="254889" y="82397"/>
                  </a:lnTo>
                  <a:lnTo>
                    <a:pt x="251841" y="83921"/>
                  </a:lnTo>
                  <a:lnTo>
                    <a:pt x="239649" y="83921"/>
                  </a:lnTo>
                  <a:lnTo>
                    <a:pt x="238125" y="82397"/>
                  </a:lnTo>
                  <a:lnTo>
                    <a:pt x="235077" y="82397"/>
                  </a:lnTo>
                  <a:lnTo>
                    <a:pt x="233553" y="80873"/>
                  </a:lnTo>
                  <a:lnTo>
                    <a:pt x="232029" y="77825"/>
                  </a:lnTo>
                  <a:lnTo>
                    <a:pt x="230403" y="76301"/>
                  </a:lnTo>
                  <a:lnTo>
                    <a:pt x="227355" y="70205"/>
                  </a:lnTo>
                  <a:lnTo>
                    <a:pt x="227355" y="67157"/>
                  </a:lnTo>
                  <a:lnTo>
                    <a:pt x="225831" y="64109"/>
                  </a:lnTo>
                  <a:lnTo>
                    <a:pt x="225831" y="56489"/>
                  </a:lnTo>
                  <a:lnTo>
                    <a:pt x="227355" y="53441"/>
                  </a:lnTo>
                  <a:lnTo>
                    <a:pt x="227355" y="48869"/>
                  </a:lnTo>
                  <a:lnTo>
                    <a:pt x="230403" y="42773"/>
                  </a:lnTo>
                  <a:lnTo>
                    <a:pt x="232029" y="41249"/>
                  </a:lnTo>
                  <a:lnTo>
                    <a:pt x="235077" y="39725"/>
                  </a:lnTo>
                  <a:lnTo>
                    <a:pt x="236601" y="38201"/>
                  </a:lnTo>
                  <a:lnTo>
                    <a:pt x="239649" y="36677"/>
                  </a:lnTo>
                  <a:lnTo>
                    <a:pt x="250317" y="36677"/>
                  </a:lnTo>
                  <a:lnTo>
                    <a:pt x="253365" y="38201"/>
                  </a:lnTo>
                  <a:lnTo>
                    <a:pt x="256413" y="38201"/>
                  </a:lnTo>
                  <a:lnTo>
                    <a:pt x="257937" y="39725"/>
                  </a:lnTo>
                  <a:lnTo>
                    <a:pt x="259461" y="42773"/>
                  </a:lnTo>
                  <a:lnTo>
                    <a:pt x="260985" y="44297"/>
                  </a:lnTo>
                  <a:lnTo>
                    <a:pt x="262509" y="47345"/>
                  </a:lnTo>
                  <a:lnTo>
                    <a:pt x="262509" y="50393"/>
                  </a:lnTo>
                  <a:lnTo>
                    <a:pt x="264033" y="53441"/>
                  </a:lnTo>
                  <a:lnTo>
                    <a:pt x="264033" y="31343"/>
                  </a:lnTo>
                  <a:lnTo>
                    <a:pt x="259461" y="29057"/>
                  </a:lnTo>
                  <a:lnTo>
                    <a:pt x="250317" y="26009"/>
                  </a:lnTo>
                  <a:lnTo>
                    <a:pt x="241173" y="26009"/>
                  </a:lnTo>
                  <a:lnTo>
                    <a:pt x="236601" y="27533"/>
                  </a:lnTo>
                  <a:lnTo>
                    <a:pt x="233553" y="29057"/>
                  </a:lnTo>
                  <a:lnTo>
                    <a:pt x="228879" y="30581"/>
                  </a:lnTo>
                  <a:lnTo>
                    <a:pt x="219735" y="39725"/>
                  </a:lnTo>
                  <a:lnTo>
                    <a:pt x="218211" y="42773"/>
                  </a:lnTo>
                  <a:lnTo>
                    <a:pt x="216687" y="47345"/>
                  </a:lnTo>
                  <a:lnTo>
                    <a:pt x="215163" y="50393"/>
                  </a:lnTo>
                  <a:lnTo>
                    <a:pt x="215163" y="70205"/>
                  </a:lnTo>
                  <a:lnTo>
                    <a:pt x="218211" y="79349"/>
                  </a:lnTo>
                  <a:lnTo>
                    <a:pt x="236601" y="93065"/>
                  </a:lnTo>
                  <a:lnTo>
                    <a:pt x="239649" y="94589"/>
                  </a:lnTo>
                  <a:lnTo>
                    <a:pt x="250317" y="94589"/>
                  </a:lnTo>
                  <a:lnTo>
                    <a:pt x="254889" y="93065"/>
                  </a:lnTo>
                  <a:lnTo>
                    <a:pt x="257937" y="91541"/>
                  </a:lnTo>
                  <a:lnTo>
                    <a:pt x="262509" y="90017"/>
                  </a:lnTo>
                  <a:lnTo>
                    <a:pt x="265557" y="86969"/>
                  </a:lnTo>
                  <a:lnTo>
                    <a:pt x="267081" y="83921"/>
                  </a:lnTo>
                  <a:lnTo>
                    <a:pt x="273177" y="77825"/>
                  </a:lnTo>
                  <a:lnTo>
                    <a:pt x="274701" y="73253"/>
                  </a:lnTo>
                  <a:lnTo>
                    <a:pt x="274701" y="70205"/>
                  </a:lnTo>
                  <a:lnTo>
                    <a:pt x="276225" y="64109"/>
                  </a:lnTo>
                  <a:lnTo>
                    <a:pt x="276225" y="4886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90" name="Google Shape;1390;p23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2767298" y="5849778"/>
              <a:ext cx="1376743" cy="1258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23"/>
            <p:cNvSpPr/>
            <p:nvPr/>
          </p:nvSpPr>
          <p:spPr>
            <a:xfrm>
              <a:off x="4160799" y="5856134"/>
              <a:ext cx="52069" cy="91440"/>
            </a:xfrm>
            <a:custGeom>
              <a:rect b="b" l="l" r="r" t="t"/>
              <a:pathLst>
                <a:path extrusionOk="0" h="91439" w="52070">
                  <a:moveTo>
                    <a:pt x="51917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92" name="Google Shape;1392;p23"/>
            <p:cNvPicPr preferRelativeResize="0"/>
            <p:nvPr/>
          </p:nvPicPr>
          <p:blipFill rotWithShape="1">
            <a:blip r:embed="rId158">
              <a:alphaModFix/>
            </a:blip>
            <a:srcRect b="0" l="0" r="0" t="0"/>
            <a:stretch/>
          </p:blipFill>
          <p:spPr>
            <a:xfrm>
              <a:off x="4232624" y="5880354"/>
              <a:ext cx="273081" cy="685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3" name="Google Shape;1393;p23"/>
            <p:cNvSpPr/>
            <p:nvPr/>
          </p:nvSpPr>
          <p:spPr>
            <a:xfrm>
              <a:off x="4533233" y="5849779"/>
              <a:ext cx="36830" cy="125095"/>
            </a:xfrm>
            <a:custGeom>
              <a:rect b="b" l="l" r="r" t="t"/>
              <a:pathLst>
                <a:path extrusionOk="0" h="125095" w="36829">
                  <a:moveTo>
                    <a:pt x="6096" y="125063"/>
                  </a:moveTo>
                  <a:lnTo>
                    <a:pt x="0" y="117443"/>
                  </a:lnTo>
                  <a:lnTo>
                    <a:pt x="5643" y="111466"/>
                  </a:lnTo>
                  <a:lnTo>
                    <a:pt x="10858" y="105060"/>
                  </a:lnTo>
                  <a:lnTo>
                    <a:pt x="24384" y="62579"/>
                  </a:lnTo>
                  <a:lnTo>
                    <a:pt x="22931" y="47950"/>
                  </a:lnTo>
                  <a:lnTo>
                    <a:pt x="18478" y="33920"/>
                  </a:lnTo>
                  <a:lnTo>
                    <a:pt x="10882" y="20480"/>
                  </a:lnTo>
                  <a:lnTo>
                    <a:pt x="0" y="7620"/>
                  </a:lnTo>
                  <a:lnTo>
                    <a:pt x="6096" y="0"/>
                  </a:lnTo>
                  <a:lnTo>
                    <a:pt x="19216" y="14265"/>
                  </a:lnTo>
                  <a:lnTo>
                    <a:pt x="28765" y="29539"/>
                  </a:lnTo>
                  <a:lnTo>
                    <a:pt x="34599" y="45688"/>
                  </a:lnTo>
                  <a:lnTo>
                    <a:pt x="36576" y="62579"/>
                  </a:lnTo>
                  <a:lnTo>
                    <a:pt x="36576" y="71723"/>
                  </a:lnTo>
                  <a:lnTo>
                    <a:pt x="35052" y="76295"/>
                  </a:lnTo>
                  <a:lnTo>
                    <a:pt x="33528" y="82391"/>
                  </a:lnTo>
                  <a:lnTo>
                    <a:pt x="32004" y="86963"/>
                  </a:lnTo>
                  <a:lnTo>
                    <a:pt x="30480" y="93059"/>
                  </a:lnTo>
                  <a:lnTo>
                    <a:pt x="27432" y="97631"/>
                  </a:lnTo>
                  <a:lnTo>
                    <a:pt x="24384" y="103727"/>
                  </a:lnTo>
                  <a:lnTo>
                    <a:pt x="21336" y="108299"/>
                  </a:lnTo>
                  <a:lnTo>
                    <a:pt x="16764" y="114395"/>
                  </a:lnTo>
                  <a:lnTo>
                    <a:pt x="6096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394" name="Google Shape;1394;p23"/>
          <p:cNvGrpSpPr/>
          <p:nvPr/>
        </p:nvGrpSpPr>
        <p:grpSpPr>
          <a:xfrm>
            <a:off x="715898" y="6042088"/>
            <a:ext cx="277749" cy="87249"/>
            <a:chOff x="715898" y="6042088"/>
            <a:chExt cx="277749" cy="87249"/>
          </a:xfrm>
        </p:grpSpPr>
        <p:sp>
          <p:nvSpPr>
            <p:cNvPr id="1395" name="Google Shape;1395;p23"/>
            <p:cNvSpPr/>
            <p:nvPr/>
          </p:nvSpPr>
          <p:spPr>
            <a:xfrm>
              <a:off x="715898" y="6043612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9144"/>
                  </a:lnTo>
                  <a:lnTo>
                    <a:pt x="12191" y="9144"/>
                  </a:lnTo>
                  <a:lnTo>
                    <a:pt x="12191" y="36576"/>
                  </a:lnTo>
                  <a:lnTo>
                    <a:pt x="45719" y="36576"/>
                  </a:lnTo>
                  <a:lnTo>
                    <a:pt x="4571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396" name="Google Shape;1396;p23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787622" y="6042088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397" name="Google Shape;1397;p23"/>
          <p:cNvGrpSpPr/>
          <p:nvPr/>
        </p:nvGrpSpPr>
        <p:grpSpPr>
          <a:xfrm>
            <a:off x="1080611" y="6035897"/>
            <a:ext cx="784765" cy="93694"/>
            <a:chOff x="1080611" y="6035897"/>
            <a:chExt cx="784765" cy="93694"/>
          </a:xfrm>
        </p:grpSpPr>
        <p:pic>
          <p:nvPicPr>
            <p:cNvPr id="1398" name="Google Shape;1398;p23"/>
            <p:cNvPicPr preferRelativeResize="0"/>
            <p:nvPr/>
          </p:nvPicPr>
          <p:blipFill rotWithShape="1">
            <a:blip r:embed="rId160">
              <a:alphaModFix/>
            </a:blip>
            <a:srcRect b="0" l="0" r="0" t="0"/>
            <a:stretch/>
          </p:blipFill>
          <p:spPr>
            <a:xfrm>
              <a:off x="1080611" y="6035897"/>
              <a:ext cx="642651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9" name="Google Shape;1399;p23"/>
            <p:cNvSpPr/>
            <p:nvPr/>
          </p:nvSpPr>
          <p:spPr>
            <a:xfrm>
              <a:off x="1741551" y="6036246"/>
              <a:ext cx="123825" cy="93345"/>
            </a:xfrm>
            <a:custGeom>
              <a:rect b="b" l="l" r="r" t="t"/>
              <a:pathLst>
                <a:path extrusionOk="0" h="93345" w="123825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  <a:path extrusionOk="0" h="93345" w="123825">
                  <a:moveTo>
                    <a:pt x="123634" y="40894"/>
                  </a:moveTo>
                  <a:lnTo>
                    <a:pt x="120586" y="34798"/>
                  </a:lnTo>
                  <a:lnTo>
                    <a:pt x="119062" y="33274"/>
                  </a:lnTo>
                  <a:lnTo>
                    <a:pt x="117538" y="30226"/>
                  </a:lnTo>
                  <a:lnTo>
                    <a:pt x="114490" y="28702"/>
                  </a:lnTo>
                  <a:lnTo>
                    <a:pt x="112966" y="27178"/>
                  </a:lnTo>
                  <a:lnTo>
                    <a:pt x="109918" y="27178"/>
                  </a:lnTo>
                  <a:lnTo>
                    <a:pt x="105346" y="25654"/>
                  </a:lnTo>
                  <a:lnTo>
                    <a:pt x="90004" y="25654"/>
                  </a:lnTo>
                  <a:lnTo>
                    <a:pt x="88480" y="27178"/>
                  </a:lnTo>
                  <a:lnTo>
                    <a:pt x="82384" y="27178"/>
                  </a:lnTo>
                  <a:lnTo>
                    <a:pt x="80860" y="28702"/>
                  </a:lnTo>
                  <a:lnTo>
                    <a:pt x="76288" y="28702"/>
                  </a:lnTo>
                  <a:lnTo>
                    <a:pt x="74764" y="30226"/>
                  </a:lnTo>
                  <a:lnTo>
                    <a:pt x="74764" y="39370"/>
                  </a:lnTo>
                  <a:lnTo>
                    <a:pt x="79336" y="37846"/>
                  </a:lnTo>
                  <a:lnTo>
                    <a:pt x="82384" y="37846"/>
                  </a:lnTo>
                  <a:lnTo>
                    <a:pt x="86956" y="36322"/>
                  </a:lnTo>
                  <a:lnTo>
                    <a:pt x="90004" y="36322"/>
                  </a:lnTo>
                  <a:lnTo>
                    <a:pt x="94678" y="34798"/>
                  </a:lnTo>
                  <a:lnTo>
                    <a:pt x="102298" y="34798"/>
                  </a:lnTo>
                  <a:lnTo>
                    <a:pt x="106870" y="36322"/>
                  </a:lnTo>
                  <a:lnTo>
                    <a:pt x="108394" y="39370"/>
                  </a:lnTo>
                  <a:lnTo>
                    <a:pt x="111442" y="40894"/>
                  </a:lnTo>
                  <a:lnTo>
                    <a:pt x="112966" y="43942"/>
                  </a:lnTo>
                  <a:lnTo>
                    <a:pt x="112966" y="53086"/>
                  </a:lnTo>
                  <a:lnTo>
                    <a:pt x="112966" y="62230"/>
                  </a:lnTo>
                  <a:lnTo>
                    <a:pt x="112966" y="74422"/>
                  </a:lnTo>
                  <a:lnTo>
                    <a:pt x="108394" y="77470"/>
                  </a:lnTo>
                  <a:lnTo>
                    <a:pt x="105346" y="80518"/>
                  </a:lnTo>
                  <a:lnTo>
                    <a:pt x="102298" y="82042"/>
                  </a:lnTo>
                  <a:lnTo>
                    <a:pt x="99250" y="83667"/>
                  </a:lnTo>
                  <a:lnTo>
                    <a:pt x="88480" y="83667"/>
                  </a:lnTo>
                  <a:lnTo>
                    <a:pt x="86956" y="82042"/>
                  </a:lnTo>
                  <a:lnTo>
                    <a:pt x="85432" y="82042"/>
                  </a:lnTo>
                  <a:lnTo>
                    <a:pt x="82384" y="78994"/>
                  </a:lnTo>
                  <a:lnTo>
                    <a:pt x="82384" y="69850"/>
                  </a:lnTo>
                  <a:lnTo>
                    <a:pt x="83908" y="68326"/>
                  </a:lnTo>
                  <a:lnTo>
                    <a:pt x="83908" y="66802"/>
                  </a:lnTo>
                  <a:lnTo>
                    <a:pt x="85432" y="65278"/>
                  </a:lnTo>
                  <a:lnTo>
                    <a:pt x="86956" y="65278"/>
                  </a:lnTo>
                  <a:lnTo>
                    <a:pt x="88480" y="63754"/>
                  </a:lnTo>
                  <a:lnTo>
                    <a:pt x="91528" y="63754"/>
                  </a:lnTo>
                  <a:lnTo>
                    <a:pt x="93154" y="62230"/>
                  </a:lnTo>
                  <a:lnTo>
                    <a:pt x="112966" y="62230"/>
                  </a:lnTo>
                  <a:lnTo>
                    <a:pt x="112966" y="53086"/>
                  </a:lnTo>
                  <a:lnTo>
                    <a:pt x="90004" y="53086"/>
                  </a:lnTo>
                  <a:lnTo>
                    <a:pt x="82384" y="56134"/>
                  </a:lnTo>
                  <a:lnTo>
                    <a:pt x="77812" y="59182"/>
                  </a:lnTo>
                  <a:lnTo>
                    <a:pt x="71716" y="63754"/>
                  </a:lnTo>
                  <a:lnTo>
                    <a:pt x="70192" y="68326"/>
                  </a:lnTo>
                  <a:lnTo>
                    <a:pt x="70192" y="80518"/>
                  </a:lnTo>
                  <a:lnTo>
                    <a:pt x="71716" y="82042"/>
                  </a:lnTo>
                  <a:lnTo>
                    <a:pt x="71716" y="85191"/>
                  </a:lnTo>
                  <a:lnTo>
                    <a:pt x="76288" y="89763"/>
                  </a:lnTo>
                  <a:lnTo>
                    <a:pt x="79336" y="91287"/>
                  </a:lnTo>
                  <a:lnTo>
                    <a:pt x="80860" y="92811"/>
                  </a:lnTo>
                  <a:lnTo>
                    <a:pt x="99250" y="92811"/>
                  </a:lnTo>
                  <a:lnTo>
                    <a:pt x="102298" y="91287"/>
                  </a:lnTo>
                  <a:lnTo>
                    <a:pt x="106870" y="89763"/>
                  </a:lnTo>
                  <a:lnTo>
                    <a:pt x="112966" y="83667"/>
                  </a:lnTo>
                  <a:lnTo>
                    <a:pt x="114490" y="92811"/>
                  </a:lnTo>
                  <a:lnTo>
                    <a:pt x="123634" y="92811"/>
                  </a:lnTo>
                  <a:lnTo>
                    <a:pt x="123634" y="62230"/>
                  </a:lnTo>
                  <a:lnTo>
                    <a:pt x="123634" y="4089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400" name="Google Shape;1400;p23"/>
          <p:cNvGrpSpPr/>
          <p:nvPr/>
        </p:nvGrpSpPr>
        <p:grpSpPr>
          <a:xfrm>
            <a:off x="705135" y="6225158"/>
            <a:ext cx="352615" cy="84455"/>
            <a:chOff x="705135" y="6225158"/>
            <a:chExt cx="352615" cy="84455"/>
          </a:xfrm>
        </p:grpSpPr>
        <p:pic>
          <p:nvPicPr>
            <p:cNvPr id="1401" name="Google Shape;1401;p23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705135" y="6225158"/>
              <a:ext cx="13744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2" name="Google Shape;1402;p23"/>
            <p:cNvSpPr/>
            <p:nvPr/>
          </p:nvSpPr>
          <p:spPr>
            <a:xfrm>
              <a:off x="862393" y="6225158"/>
              <a:ext cx="48895" cy="84455"/>
            </a:xfrm>
            <a:custGeom>
              <a:rect b="b" l="l" r="r" t="t"/>
              <a:pathLst>
                <a:path extrusionOk="0" h="84454" w="48894">
                  <a:moveTo>
                    <a:pt x="48863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191" y="9144"/>
                  </a:lnTo>
                  <a:lnTo>
                    <a:pt x="12191" y="35052"/>
                  </a:lnTo>
                  <a:lnTo>
                    <a:pt x="47339" y="35052"/>
                  </a:lnTo>
                  <a:lnTo>
                    <a:pt x="47339" y="45815"/>
                  </a:lnTo>
                  <a:lnTo>
                    <a:pt x="12191" y="45815"/>
                  </a:lnTo>
                  <a:lnTo>
                    <a:pt x="12191" y="74771"/>
                  </a:lnTo>
                  <a:lnTo>
                    <a:pt x="48863" y="74771"/>
                  </a:lnTo>
                  <a:lnTo>
                    <a:pt x="48863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03" name="Google Shape;1403;p23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934116" y="6225158"/>
              <a:ext cx="123634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4" name="Google Shape;1404;p23"/>
          <p:cNvGrpSpPr/>
          <p:nvPr/>
        </p:nvGrpSpPr>
        <p:grpSpPr>
          <a:xfrm>
            <a:off x="1153953" y="6217444"/>
            <a:ext cx="931069" cy="93154"/>
            <a:chOff x="1153953" y="6217444"/>
            <a:chExt cx="931069" cy="93154"/>
          </a:xfrm>
        </p:grpSpPr>
        <p:pic>
          <p:nvPicPr>
            <p:cNvPr id="1405" name="Google Shape;1405;p23"/>
            <p:cNvPicPr preferRelativeResize="0"/>
            <p:nvPr/>
          </p:nvPicPr>
          <p:blipFill rotWithShape="1">
            <a:blip r:embed="rId163">
              <a:alphaModFix/>
            </a:blip>
            <a:srcRect b="0" l="0" r="0" t="0"/>
            <a:stretch/>
          </p:blipFill>
          <p:spPr>
            <a:xfrm>
              <a:off x="1153953" y="6217444"/>
              <a:ext cx="569309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06" name="Google Shape;1406;p23"/>
            <p:cNvSpPr/>
            <p:nvPr/>
          </p:nvSpPr>
          <p:spPr>
            <a:xfrm>
              <a:off x="1741551" y="6217792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04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07" name="Google Shape;1407;p23"/>
            <p:cNvPicPr preferRelativeResize="0"/>
            <p:nvPr/>
          </p:nvPicPr>
          <p:blipFill rotWithShape="1">
            <a:blip r:embed="rId164">
              <a:alphaModFix/>
            </a:blip>
            <a:srcRect b="0" l="0" r="0" t="0"/>
            <a:stretch/>
          </p:blipFill>
          <p:spPr>
            <a:xfrm>
              <a:off x="1813274" y="6243447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8" name="Google Shape;1408;p23"/>
          <p:cNvPicPr preferRelativeResize="0"/>
          <p:nvPr/>
        </p:nvPicPr>
        <p:blipFill rotWithShape="1">
          <a:blip r:embed="rId165">
            <a:alphaModFix/>
          </a:blip>
          <a:srcRect b="0" l="0" r="0" t="0"/>
          <a:stretch/>
        </p:blipFill>
        <p:spPr>
          <a:xfrm>
            <a:off x="2175033" y="6217538"/>
            <a:ext cx="575405" cy="118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09" name="Google Shape;1409;p23"/>
          <p:cNvGrpSpPr/>
          <p:nvPr/>
        </p:nvGrpSpPr>
        <p:grpSpPr>
          <a:xfrm>
            <a:off x="2834449" y="6217792"/>
            <a:ext cx="356108" cy="92805"/>
            <a:chOff x="2834449" y="6217792"/>
            <a:chExt cx="356108" cy="92805"/>
          </a:xfrm>
        </p:grpSpPr>
        <p:pic>
          <p:nvPicPr>
            <p:cNvPr id="1410" name="Google Shape;1410;p23"/>
            <p:cNvPicPr preferRelativeResize="0"/>
            <p:nvPr/>
          </p:nvPicPr>
          <p:blipFill rotWithShape="1">
            <a:blip r:embed="rId166">
              <a:alphaModFix/>
            </a:blip>
            <a:srcRect b="0" l="0" r="0" t="0"/>
            <a:stretch/>
          </p:blipFill>
          <p:spPr>
            <a:xfrm>
              <a:off x="2834449" y="6243446"/>
              <a:ext cx="131254" cy="6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11" name="Google Shape;1411;p23"/>
            <p:cNvPicPr preferRelativeResize="0"/>
            <p:nvPr/>
          </p:nvPicPr>
          <p:blipFill rotWithShape="1">
            <a:blip r:embed="rId167">
              <a:alphaModFix/>
            </a:blip>
            <a:srcRect b="0" l="0" r="0" t="0"/>
            <a:stretch/>
          </p:blipFill>
          <p:spPr>
            <a:xfrm>
              <a:off x="2987040" y="6217792"/>
              <a:ext cx="129730" cy="928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2" name="Google Shape;1412;p23"/>
            <p:cNvSpPr/>
            <p:nvPr/>
          </p:nvSpPr>
          <p:spPr>
            <a:xfrm>
              <a:off x="3136582" y="6243446"/>
              <a:ext cx="53975" cy="66040"/>
            </a:xfrm>
            <a:custGeom>
              <a:rect b="b" l="l" r="r" t="t"/>
              <a:pathLst>
                <a:path extrusionOk="0" h="66039" w="53975">
                  <a:moveTo>
                    <a:pt x="10763" y="65627"/>
                  </a:moveTo>
                  <a:lnTo>
                    <a:pt x="0" y="65627"/>
                  </a:lnTo>
                  <a:lnTo>
                    <a:pt x="0" y="1524"/>
                  </a:lnTo>
                  <a:lnTo>
                    <a:pt x="9239" y="1524"/>
                  </a:lnTo>
                  <a:lnTo>
                    <a:pt x="10763" y="12192"/>
                  </a:lnTo>
                  <a:lnTo>
                    <a:pt x="13811" y="7620"/>
                  </a:lnTo>
                  <a:lnTo>
                    <a:pt x="18383" y="4572"/>
                  </a:lnTo>
                  <a:lnTo>
                    <a:pt x="21431" y="3048"/>
                  </a:lnTo>
                  <a:lnTo>
                    <a:pt x="26003" y="0"/>
                  </a:lnTo>
                  <a:lnTo>
                    <a:pt x="39719" y="0"/>
                  </a:lnTo>
                  <a:lnTo>
                    <a:pt x="44291" y="1524"/>
                  </a:lnTo>
                  <a:lnTo>
                    <a:pt x="48863" y="6096"/>
                  </a:lnTo>
                  <a:lnTo>
                    <a:pt x="51911" y="10668"/>
                  </a:lnTo>
                  <a:lnTo>
                    <a:pt x="53435" y="16764"/>
                  </a:lnTo>
                  <a:lnTo>
                    <a:pt x="53435" y="25908"/>
                  </a:lnTo>
                  <a:lnTo>
                    <a:pt x="41243" y="25908"/>
                  </a:lnTo>
                  <a:lnTo>
                    <a:pt x="41243" y="15240"/>
                  </a:lnTo>
                  <a:lnTo>
                    <a:pt x="35147" y="9144"/>
                  </a:lnTo>
                  <a:lnTo>
                    <a:pt x="27527" y="9144"/>
                  </a:lnTo>
                  <a:lnTo>
                    <a:pt x="26003" y="10668"/>
                  </a:lnTo>
                  <a:lnTo>
                    <a:pt x="24479" y="10668"/>
                  </a:lnTo>
                  <a:lnTo>
                    <a:pt x="22955" y="12192"/>
                  </a:lnTo>
                  <a:lnTo>
                    <a:pt x="21431" y="12192"/>
                  </a:lnTo>
                  <a:lnTo>
                    <a:pt x="16859" y="16764"/>
                  </a:lnTo>
                  <a:lnTo>
                    <a:pt x="15335" y="19812"/>
                  </a:lnTo>
                  <a:lnTo>
                    <a:pt x="12287" y="21336"/>
                  </a:lnTo>
                  <a:lnTo>
                    <a:pt x="10763" y="24384"/>
                  </a:lnTo>
                  <a:lnTo>
                    <a:pt x="10763" y="6562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13" name="Google Shape;1413;p23"/>
          <p:cNvPicPr preferRelativeResize="0"/>
          <p:nvPr/>
        </p:nvPicPr>
        <p:blipFill rotWithShape="1">
          <a:blip r:embed="rId168">
            <a:alphaModFix/>
          </a:blip>
          <a:srcRect b="0" l="0" r="0" t="0"/>
          <a:stretch/>
        </p:blipFill>
        <p:spPr>
          <a:xfrm>
            <a:off x="706659" y="6405181"/>
            <a:ext cx="355663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4" name="Google Shape;1414;p23"/>
          <p:cNvPicPr preferRelativeResize="0"/>
          <p:nvPr/>
        </p:nvPicPr>
        <p:blipFill rotWithShape="1">
          <a:blip r:embed="rId169">
            <a:alphaModFix/>
          </a:blip>
          <a:srcRect b="0" l="0" r="0" t="0"/>
          <a:stretch/>
        </p:blipFill>
        <p:spPr>
          <a:xfrm>
            <a:off x="1153953" y="6405181"/>
            <a:ext cx="135826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15" name="Google Shape;1415;p23"/>
          <p:cNvGrpSpPr/>
          <p:nvPr/>
        </p:nvGrpSpPr>
        <p:grpSpPr>
          <a:xfrm>
            <a:off x="1373695" y="6399085"/>
            <a:ext cx="990980" cy="114808"/>
            <a:chOff x="1373695" y="6399085"/>
            <a:chExt cx="990980" cy="114808"/>
          </a:xfrm>
        </p:grpSpPr>
        <p:pic>
          <p:nvPicPr>
            <p:cNvPr id="1416" name="Google Shape;1416;p23"/>
            <p:cNvPicPr preferRelativeResize="0"/>
            <p:nvPr/>
          </p:nvPicPr>
          <p:blipFill rotWithShape="1">
            <a:blip r:embed="rId170">
              <a:alphaModFix/>
            </a:blip>
            <a:srcRect b="0" l="0" r="0" t="0"/>
            <a:stretch/>
          </p:blipFill>
          <p:spPr>
            <a:xfrm>
              <a:off x="1373695" y="6399085"/>
              <a:ext cx="570833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7" name="Google Shape;1417;p23"/>
            <p:cNvSpPr/>
            <p:nvPr/>
          </p:nvSpPr>
          <p:spPr>
            <a:xfrm>
              <a:off x="1961388" y="6399352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04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18" name="Google Shape;1418;p23"/>
            <p:cNvPicPr preferRelativeResize="0"/>
            <p:nvPr/>
          </p:nvPicPr>
          <p:blipFill rotWithShape="1">
            <a:blip r:embed="rId171">
              <a:alphaModFix/>
            </a:blip>
            <a:srcRect b="0" l="0" r="0" t="0"/>
            <a:stretch/>
          </p:blipFill>
          <p:spPr>
            <a:xfrm>
              <a:off x="2033206" y="6424993"/>
              <a:ext cx="273081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9" name="Google Shape;1419;p23"/>
            <p:cNvSpPr/>
            <p:nvPr/>
          </p:nvSpPr>
          <p:spPr>
            <a:xfrm>
              <a:off x="2332291" y="6424993"/>
              <a:ext cx="32384" cy="88900"/>
            </a:xfrm>
            <a:custGeom>
              <a:rect b="b" l="l" r="r" t="t"/>
              <a:pathLst>
                <a:path extrusionOk="0" h="88900" w="32385">
                  <a:moveTo>
                    <a:pt x="22860" y="45815"/>
                  </a:moveTo>
                  <a:lnTo>
                    <a:pt x="18288" y="45815"/>
                  </a:lnTo>
                  <a:lnTo>
                    <a:pt x="18288" y="44291"/>
                  </a:lnTo>
                  <a:lnTo>
                    <a:pt x="21336" y="44291"/>
                  </a:lnTo>
                  <a:lnTo>
                    <a:pt x="22860" y="45815"/>
                  </a:lnTo>
                  <a:close/>
                </a:path>
                <a:path extrusionOk="0" h="88900" w="32385">
                  <a:moveTo>
                    <a:pt x="6096" y="88487"/>
                  </a:moveTo>
                  <a:lnTo>
                    <a:pt x="0" y="88487"/>
                  </a:lnTo>
                  <a:lnTo>
                    <a:pt x="0" y="79343"/>
                  </a:lnTo>
                  <a:lnTo>
                    <a:pt x="7620" y="79343"/>
                  </a:lnTo>
                  <a:lnTo>
                    <a:pt x="9144" y="77819"/>
                  </a:lnTo>
                  <a:lnTo>
                    <a:pt x="10668" y="77819"/>
                  </a:lnTo>
                  <a:lnTo>
                    <a:pt x="12192" y="76295"/>
                  </a:lnTo>
                  <a:lnTo>
                    <a:pt x="13716" y="76295"/>
                  </a:lnTo>
                  <a:lnTo>
                    <a:pt x="16764" y="73247"/>
                  </a:lnTo>
                  <a:lnTo>
                    <a:pt x="16764" y="71723"/>
                  </a:lnTo>
                  <a:lnTo>
                    <a:pt x="18288" y="70199"/>
                  </a:lnTo>
                  <a:lnTo>
                    <a:pt x="18288" y="67151"/>
                  </a:lnTo>
                  <a:lnTo>
                    <a:pt x="16764" y="65627"/>
                  </a:lnTo>
                  <a:lnTo>
                    <a:pt x="16764" y="62579"/>
                  </a:lnTo>
                  <a:lnTo>
                    <a:pt x="12192" y="58007"/>
                  </a:lnTo>
                  <a:lnTo>
                    <a:pt x="12192" y="48863"/>
                  </a:lnTo>
                  <a:lnTo>
                    <a:pt x="13716" y="48863"/>
                  </a:lnTo>
                  <a:lnTo>
                    <a:pt x="13716" y="47339"/>
                  </a:lnTo>
                  <a:lnTo>
                    <a:pt x="15240" y="47339"/>
                  </a:lnTo>
                  <a:lnTo>
                    <a:pt x="15240" y="45815"/>
                  </a:lnTo>
                  <a:lnTo>
                    <a:pt x="25908" y="45815"/>
                  </a:lnTo>
                  <a:lnTo>
                    <a:pt x="28956" y="48863"/>
                  </a:lnTo>
                  <a:lnTo>
                    <a:pt x="28956" y="50387"/>
                  </a:lnTo>
                  <a:lnTo>
                    <a:pt x="30480" y="51911"/>
                  </a:lnTo>
                  <a:lnTo>
                    <a:pt x="30480" y="53435"/>
                  </a:lnTo>
                  <a:lnTo>
                    <a:pt x="32004" y="54959"/>
                  </a:lnTo>
                  <a:lnTo>
                    <a:pt x="32004" y="67151"/>
                  </a:lnTo>
                  <a:lnTo>
                    <a:pt x="30480" y="70199"/>
                  </a:lnTo>
                  <a:lnTo>
                    <a:pt x="28956" y="74771"/>
                  </a:lnTo>
                  <a:lnTo>
                    <a:pt x="27432" y="77819"/>
                  </a:lnTo>
                  <a:lnTo>
                    <a:pt x="24384" y="79343"/>
                  </a:lnTo>
                  <a:lnTo>
                    <a:pt x="21336" y="82391"/>
                  </a:lnTo>
                  <a:lnTo>
                    <a:pt x="18288" y="83915"/>
                  </a:lnTo>
                  <a:lnTo>
                    <a:pt x="13716" y="85439"/>
                  </a:lnTo>
                  <a:lnTo>
                    <a:pt x="10668" y="86963"/>
                  </a:lnTo>
                  <a:lnTo>
                    <a:pt x="6096" y="88487"/>
                  </a:lnTo>
                  <a:close/>
                </a:path>
                <a:path extrusionOk="0" h="88900" w="32385">
                  <a:moveTo>
                    <a:pt x="25908" y="18288"/>
                  </a:moveTo>
                  <a:lnTo>
                    <a:pt x="15240" y="18288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4572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15240" y="1524"/>
                  </a:lnTo>
                  <a:lnTo>
                    <a:pt x="15240" y="0"/>
                  </a:lnTo>
                  <a:lnTo>
                    <a:pt x="25908" y="0"/>
                  </a:lnTo>
                  <a:lnTo>
                    <a:pt x="28956" y="3048"/>
                  </a:lnTo>
                  <a:lnTo>
                    <a:pt x="28956" y="4572"/>
                  </a:lnTo>
                  <a:lnTo>
                    <a:pt x="30480" y="6096"/>
                  </a:lnTo>
                  <a:lnTo>
                    <a:pt x="30480" y="13716"/>
                  </a:lnTo>
                  <a:lnTo>
                    <a:pt x="28956" y="13716"/>
                  </a:lnTo>
                  <a:lnTo>
                    <a:pt x="28956" y="15240"/>
                  </a:lnTo>
                  <a:lnTo>
                    <a:pt x="25908" y="18288"/>
                  </a:lnTo>
                  <a:close/>
                </a:path>
                <a:path extrusionOk="0" h="88900" w="32385">
                  <a:moveTo>
                    <a:pt x="22860" y="19812"/>
                  </a:moveTo>
                  <a:lnTo>
                    <a:pt x="19812" y="19812"/>
                  </a:lnTo>
                  <a:lnTo>
                    <a:pt x="18288" y="18288"/>
                  </a:lnTo>
                  <a:lnTo>
                    <a:pt x="22860" y="18288"/>
                  </a:lnTo>
                  <a:lnTo>
                    <a:pt x="22860" y="1981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20" name="Google Shape;1420;p23"/>
          <p:cNvPicPr preferRelativeResize="0"/>
          <p:nvPr/>
        </p:nvPicPr>
        <p:blipFill rotWithShape="1">
          <a:blip r:embed="rId172">
            <a:alphaModFix/>
          </a:blip>
          <a:srcRect b="0" l="0" r="0" t="0"/>
          <a:stretch/>
        </p:blipFill>
        <p:spPr>
          <a:xfrm>
            <a:off x="672083" y="6800088"/>
            <a:ext cx="1537705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21" name="Google Shape;1421;p23"/>
          <p:cNvGrpSpPr/>
          <p:nvPr/>
        </p:nvGrpSpPr>
        <p:grpSpPr>
          <a:xfrm>
            <a:off x="2284952" y="6801802"/>
            <a:ext cx="788954" cy="143065"/>
            <a:chOff x="2284952" y="6801802"/>
            <a:chExt cx="788954" cy="143065"/>
          </a:xfrm>
        </p:grpSpPr>
        <p:pic>
          <p:nvPicPr>
            <p:cNvPr id="1422" name="Google Shape;1422;p23"/>
            <p:cNvPicPr preferRelativeResize="0"/>
            <p:nvPr/>
          </p:nvPicPr>
          <p:blipFill rotWithShape="1">
            <a:blip r:embed="rId173">
              <a:alphaModFix/>
            </a:blip>
            <a:srcRect b="0" l="0" r="0" t="0"/>
            <a:stretch/>
          </p:blipFill>
          <p:spPr>
            <a:xfrm>
              <a:off x="2284952" y="6809517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3" name="Google Shape;1423;p23"/>
            <p:cNvPicPr preferRelativeResize="0"/>
            <p:nvPr/>
          </p:nvPicPr>
          <p:blipFill rotWithShape="1">
            <a:blip r:embed="rId174">
              <a:alphaModFix/>
            </a:blip>
            <a:srcRect b="0" l="0" r="0" t="0"/>
            <a:stretch/>
          </p:blipFill>
          <p:spPr>
            <a:xfrm>
              <a:off x="2371915" y="6836949"/>
              <a:ext cx="13592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4" name="Google Shape;1424;p23"/>
            <p:cNvPicPr preferRelativeResize="0"/>
            <p:nvPr/>
          </p:nvPicPr>
          <p:blipFill rotWithShape="1">
            <a:blip r:embed="rId175">
              <a:alphaModFix/>
            </a:blip>
            <a:srcRect b="0" l="0" r="0" t="0"/>
            <a:stretch/>
          </p:blipFill>
          <p:spPr>
            <a:xfrm>
              <a:off x="2527649" y="6801802"/>
              <a:ext cx="73342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5" name="Google Shape;1425;p23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2632900" y="6838473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26" name="Google Shape;1426;p23"/>
            <p:cNvPicPr preferRelativeResize="0"/>
            <p:nvPr/>
          </p:nvPicPr>
          <p:blipFill rotWithShape="1">
            <a:blip r:embed="rId177">
              <a:alphaModFix/>
            </a:blip>
            <a:srcRect b="0" l="0" r="0" t="0"/>
            <a:stretch/>
          </p:blipFill>
          <p:spPr>
            <a:xfrm>
              <a:off x="2724530" y="6823138"/>
              <a:ext cx="218313" cy="9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7" name="Google Shape;1427;p23"/>
            <p:cNvSpPr/>
            <p:nvPr/>
          </p:nvSpPr>
          <p:spPr>
            <a:xfrm>
              <a:off x="2967227" y="6836950"/>
              <a:ext cx="53975" cy="85725"/>
            </a:xfrm>
            <a:custGeom>
              <a:rect b="b" l="l" r="r" t="t"/>
              <a:pathLst>
                <a:path extrusionOk="0" h="85725" w="53975">
                  <a:moveTo>
                    <a:pt x="32004" y="85439"/>
                  </a:moveTo>
                  <a:lnTo>
                    <a:pt x="16764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6764" y="73247"/>
                  </a:lnTo>
                  <a:lnTo>
                    <a:pt x="32004" y="73247"/>
                  </a:lnTo>
                  <a:lnTo>
                    <a:pt x="35052" y="70199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483"/>
                  </a:lnTo>
                  <a:lnTo>
                    <a:pt x="35052" y="53435"/>
                  </a:lnTo>
                  <a:lnTo>
                    <a:pt x="27432" y="48863"/>
                  </a:lnTo>
                  <a:lnTo>
                    <a:pt x="18288" y="45815"/>
                  </a:lnTo>
                  <a:lnTo>
                    <a:pt x="10286" y="41814"/>
                  </a:lnTo>
                  <a:lnTo>
                    <a:pt x="4571" y="36671"/>
                  </a:lnTo>
                  <a:lnTo>
                    <a:pt x="1142" y="30384"/>
                  </a:lnTo>
                  <a:lnTo>
                    <a:pt x="0" y="22955"/>
                  </a:lnTo>
                  <a:lnTo>
                    <a:pt x="0" y="16763"/>
                  </a:lnTo>
                  <a:lnTo>
                    <a:pt x="1524" y="10667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8288" y="0"/>
                  </a:lnTo>
                  <a:lnTo>
                    <a:pt x="32004" y="0"/>
                  </a:lnTo>
                  <a:lnTo>
                    <a:pt x="38100" y="1523"/>
                  </a:lnTo>
                  <a:lnTo>
                    <a:pt x="44195" y="1523"/>
                  </a:lnTo>
                  <a:lnTo>
                    <a:pt x="47244" y="3047"/>
                  </a:lnTo>
                  <a:lnTo>
                    <a:pt x="47244" y="15239"/>
                  </a:lnTo>
                  <a:lnTo>
                    <a:pt x="39624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9812" y="12191"/>
                  </a:lnTo>
                  <a:lnTo>
                    <a:pt x="13716" y="18287"/>
                  </a:lnTo>
                  <a:lnTo>
                    <a:pt x="13716" y="26003"/>
                  </a:lnTo>
                  <a:lnTo>
                    <a:pt x="16764" y="30575"/>
                  </a:lnTo>
                  <a:lnTo>
                    <a:pt x="24384" y="33623"/>
                  </a:lnTo>
                  <a:lnTo>
                    <a:pt x="32004" y="35147"/>
                  </a:lnTo>
                  <a:lnTo>
                    <a:pt x="39624" y="39719"/>
                  </a:lnTo>
                  <a:lnTo>
                    <a:pt x="45719" y="42767"/>
                  </a:lnTo>
                  <a:lnTo>
                    <a:pt x="48863" y="45815"/>
                  </a:lnTo>
                  <a:lnTo>
                    <a:pt x="51911" y="50387"/>
                  </a:lnTo>
                  <a:lnTo>
                    <a:pt x="53435" y="54959"/>
                  </a:lnTo>
                  <a:lnTo>
                    <a:pt x="53435" y="67151"/>
                  </a:lnTo>
                  <a:lnTo>
                    <a:pt x="50387" y="73247"/>
                  </a:lnTo>
                  <a:lnTo>
                    <a:pt x="45719" y="77819"/>
                  </a:lnTo>
                  <a:lnTo>
                    <a:pt x="39624" y="82391"/>
                  </a:lnTo>
                  <a:lnTo>
                    <a:pt x="32004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28" name="Google Shape;1428;p23"/>
            <p:cNvPicPr preferRelativeResize="0"/>
            <p:nvPr/>
          </p:nvPicPr>
          <p:blipFill rotWithShape="1">
            <a:blip r:embed="rId178">
              <a:alphaModFix/>
            </a:blip>
            <a:srcRect b="0" l="0" r="0" t="0"/>
            <a:stretch/>
          </p:blipFill>
          <p:spPr>
            <a:xfrm>
              <a:off x="3049523" y="6900672"/>
              <a:ext cx="24383" cy="441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29" name="Google Shape;1429;p23"/>
          <p:cNvGrpSpPr/>
          <p:nvPr/>
        </p:nvGrpSpPr>
        <p:grpSpPr>
          <a:xfrm>
            <a:off x="3145821" y="6801897"/>
            <a:ext cx="571118" cy="120778"/>
            <a:chOff x="3145821" y="6801897"/>
            <a:chExt cx="571118" cy="120778"/>
          </a:xfrm>
        </p:grpSpPr>
        <p:pic>
          <p:nvPicPr>
            <p:cNvPr id="1430" name="Google Shape;1430;p23"/>
            <p:cNvPicPr preferRelativeResize="0"/>
            <p:nvPr/>
          </p:nvPicPr>
          <p:blipFill rotWithShape="1">
            <a:blip r:embed="rId179">
              <a:alphaModFix/>
            </a:blip>
            <a:srcRect b="0" l="0" r="0" t="0"/>
            <a:stretch/>
          </p:blipFill>
          <p:spPr>
            <a:xfrm>
              <a:off x="3145821" y="6809517"/>
              <a:ext cx="148018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1" name="Google Shape;1431;p23"/>
            <p:cNvPicPr preferRelativeResize="0"/>
            <p:nvPr/>
          </p:nvPicPr>
          <p:blipFill rotWithShape="1">
            <a:blip r:embed="rId180">
              <a:alphaModFix/>
            </a:blip>
            <a:srcRect b="0" l="0" r="0" t="0"/>
            <a:stretch/>
          </p:blipFill>
          <p:spPr>
            <a:xfrm>
              <a:off x="3316700" y="6801897"/>
              <a:ext cx="71723" cy="12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2" name="Google Shape;1432;p23"/>
            <p:cNvSpPr/>
            <p:nvPr/>
          </p:nvSpPr>
          <p:spPr>
            <a:xfrm>
              <a:off x="3422040" y="6809435"/>
              <a:ext cx="13970" cy="110489"/>
            </a:xfrm>
            <a:custGeom>
              <a:rect b="b" l="l" r="r" t="t"/>
              <a:pathLst>
                <a:path extrusionOk="0" h="110490" w="13970">
                  <a:moveTo>
                    <a:pt x="13716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3716" y="109918"/>
                  </a:lnTo>
                  <a:lnTo>
                    <a:pt x="13716" y="29044"/>
                  </a:lnTo>
                  <a:close/>
                </a:path>
                <a:path extrusionOk="0" h="110490" w="13970">
                  <a:moveTo>
                    <a:pt x="13716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3716" y="15240"/>
                  </a:lnTo>
                  <a:lnTo>
                    <a:pt x="1371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33" name="Google Shape;1433;p23"/>
            <p:cNvPicPr preferRelativeResize="0"/>
            <p:nvPr/>
          </p:nvPicPr>
          <p:blipFill rotWithShape="1">
            <a:blip r:embed="rId181">
              <a:alphaModFix/>
            </a:blip>
            <a:srcRect b="0" l="0" r="0" t="0"/>
            <a:stretch/>
          </p:blipFill>
          <p:spPr>
            <a:xfrm>
              <a:off x="3461861" y="6801897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34" name="Google Shape;1434;p23"/>
            <p:cNvPicPr preferRelativeResize="0"/>
            <p:nvPr/>
          </p:nvPicPr>
          <p:blipFill rotWithShape="1">
            <a:blip r:embed="rId182">
              <a:alphaModFix/>
            </a:blip>
            <a:srcRect b="0" l="0" r="0" t="0"/>
            <a:stretch/>
          </p:blipFill>
          <p:spPr>
            <a:xfrm>
              <a:off x="3560921" y="6836950"/>
              <a:ext cx="7791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5" name="Google Shape;1435;p23"/>
            <p:cNvSpPr/>
            <p:nvPr/>
          </p:nvSpPr>
          <p:spPr>
            <a:xfrm>
              <a:off x="3661695" y="6836950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04" y="73247"/>
                  </a:lnTo>
                  <a:lnTo>
                    <a:pt x="35052" y="70199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483"/>
                  </a:lnTo>
                  <a:lnTo>
                    <a:pt x="35052" y="53435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1814"/>
                  </a:lnTo>
                  <a:lnTo>
                    <a:pt x="4762" y="36671"/>
                  </a:lnTo>
                  <a:lnTo>
                    <a:pt x="1166" y="30384"/>
                  </a:lnTo>
                  <a:lnTo>
                    <a:pt x="0" y="22955"/>
                  </a:lnTo>
                  <a:lnTo>
                    <a:pt x="0" y="15335"/>
                  </a:lnTo>
                  <a:lnTo>
                    <a:pt x="3048" y="10763"/>
                  </a:lnTo>
                  <a:lnTo>
                    <a:pt x="7620" y="6095"/>
                  </a:lnTo>
                  <a:lnTo>
                    <a:pt x="12192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8100" y="1523"/>
                  </a:lnTo>
                  <a:lnTo>
                    <a:pt x="45719" y="1523"/>
                  </a:lnTo>
                  <a:lnTo>
                    <a:pt x="48768" y="3047"/>
                  </a:lnTo>
                  <a:lnTo>
                    <a:pt x="48768" y="15335"/>
                  </a:lnTo>
                  <a:lnTo>
                    <a:pt x="39624" y="12287"/>
                  </a:lnTo>
                  <a:lnTo>
                    <a:pt x="33528" y="10763"/>
                  </a:lnTo>
                  <a:lnTo>
                    <a:pt x="24384" y="10763"/>
                  </a:lnTo>
                  <a:lnTo>
                    <a:pt x="15240" y="15335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2004" y="35147"/>
                  </a:lnTo>
                  <a:lnTo>
                    <a:pt x="39624" y="39719"/>
                  </a:lnTo>
                  <a:lnTo>
                    <a:pt x="45719" y="42767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624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436" name="Google Shape;1436;p23"/>
          <p:cNvPicPr preferRelativeResize="0"/>
          <p:nvPr/>
        </p:nvPicPr>
        <p:blipFill rotWithShape="1">
          <a:blip r:embed="rId183">
            <a:alphaModFix/>
          </a:blip>
          <a:srcRect b="0" l="0" r="0" t="0"/>
          <a:stretch/>
        </p:blipFill>
        <p:spPr>
          <a:xfrm>
            <a:off x="3779520" y="6836664"/>
            <a:ext cx="80772" cy="11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7" name="Google Shape;1437;p23"/>
          <p:cNvGrpSpPr/>
          <p:nvPr/>
        </p:nvGrpSpPr>
        <p:grpSpPr>
          <a:xfrm>
            <a:off x="3915060" y="6801624"/>
            <a:ext cx="643222" cy="121050"/>
            <a:chOff x="3915060" y="6801624"/>
            <a:chExt cx="643222" cy="121050"/>
          </a:xfrm>
        </p:grpSpPr>
        <p:pic>
          <p:nvPicPr>
            <p:cNvPr id="1438" name="Google Shape;1438;p23"/>
            <p:cNvPicPr preferRelativeResize="0"/>
            <p:nvPr/>
          </p:nvPicPr>
          <p:blipFill rotWithShape="1">
            <a:blip r:embed="rId184">
              <a:alphaModFix/>
            </a:blip>
            <a:srcRect b="0" l="0" r="0" t="0"/>
            <a:stretch/>
          </p:blipFill>
          <p:spPr>
            <a:xfrm>
              <a:off x="3915060" y="6806469"/>
              <a:ext cx="88487" cy="1159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39" name="Google Shape;1439;p23"/>
            <p:cNvSpPr/>
            <p:nvPr/>
          </p:nvSpPr>
          <p:spPr>
            <a:xfrm>
              <a:off x="4029456" y="6801624"/>
              <a:ext cx="62865" cy="119380"/>
            </a:xfrm>
            <a:custGeom>
              <a:rect b="b" l="l" r="r" t="t"/>
              <a:pathLst>
                <a:path extrusionOk="0" h="119379" w="62864">
                  <a:moveTo>
                    <a:pt x="15240" y="0"/>
                  </a:moveTo>
                  <a:lnTo>
                    <a:pt x="0" y="0"/>
                  </a:lnTo>
                  <a:lnTo>
                    <a:pt x="0" y="118859"/>
                  </a:lnTo>
                  <a:lnTo>
                    <a:pt x="15240" y="118859"/>
                  </a:lnTo>
                  <a:lnTo>
                    <a:pt x="15240" y="0"/>
                  </a:lnTo>
                  <a:close/>
                </a:path>
                <a:path extrusionOk="0" h="119379" w="62864">
                  <a:moveTo>
                    <a:pt x="62661" y="36855"/>
                  </a:moveTo>
                  <a:lnTo>
                    <a:pt x="48945" y="36855"/>
                  </a:lnTo>
                  <a:lnTo>
                    <a:pt x="48945" y="117729"/>
                  </a:lnTo>
                  <a:lnTo>
                    <a:pt x="62661" y="117729"/>
                  </a:lnTo>
                  <a:lnTo>
                    <a:pt x="62661" y="36855"/>
                  </a:lnTo>
                  <a:close/>
                </a:path>
                <a:path extrusionOk="0" h="119379" w="62864">
                  <a:moveTo>
                    <a:pt x="62661" y="7810"/>
                  </a:moveTo>
                  <a:lnTo>
                    <a:pt x="48945" y="7810"/>
                  </a:lnTo>
                  <a:lnTo>
                    <a:pt x="48945" y="23050"/>
                  </a:lnTo>
                  <a:lnTo>
                    <a:pt x="62661" y="23050"/>
                  </a:lnTo>
                  <a:lnTo>
                    <a:pt x="62661" y="781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40" name="Google Shape;1440;p23"/>
            <p:cNvPicPr preferRelativeResize="0"/>
            <p:nvPr/>
          </p:nvPicPr>
          <p:blipFill rotWithShape="1">
            <a:blip r:embed="rId185">
              <a:alphaModFix/>
            </a:blip>
            <a:srcRect b="0" l="0" r="0" t="0"/>
            <a:stretch/>
          </p:blipFill>
          <p:spPr>
            <a:xfrm>
              <a:off x="4118038" y="6836949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1" name="Google Shape;1441;p23"/>
            <p:cNvPicPr preferRelativeResize="0"/>
            <p:nvPr/>
          </p:nvPicPr>
          <p:blipFill rotWithShape="1">
            <a:blip r:embed="rId186">
              <a:alphaModFix/>
            </a:blip>
            <a:srcRect b="0" l="0" r="0" t="0"/>
            <a:stretch/>
          </p:blipFill>
          <p:spPr>
            <a:xfrm>
              <a:off x="4212716" y="683694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2" name="Google Shape;1442;p23"/>
            <p:cNvPicPr preferRelativeResize="0"/>
            <p:nvPr/>
          </p:nvPicPr>
          <p:blipFill rotWithShape="1">
            <a:blip r:embed="rId187">
              <a:alphaModFix/>
            </a:blip>
            <a:srcRect b="0" l="0" r="0" t="0"/>
            <a:stretch/>
          </p:blipFill>
          <p:spPr>
            <a:xfrm>
              <a:off x="4301204" y="6823233"/>
              <a:ext cx="129730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3" name="Google Shape;1443;p23"/>
            <p:cNvSpPr/>
            <p:nvPr/>
          </p:nvSpPr>
          <p:spPr>
            <a:xfrm>
              <a:off x="4455413" y="6836949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483"/>
                  </a:lnTo>
                  <a:lnTo>
                    <a:pt x="36576" y="53435"/>
                  </a:lnTo>
                  <a:lnTo>
                    <a:pt x="28956" y="48863"/>
                  </a:lnTo>
                  <a:lnTo>
                    <a:pt x="19812" y="45815"/>
                  </a:lnTo>
                  <a:lnTo>
                    <a:pt x="11811" y="41814"/>
                  </a:lnTo>
                  <a:lnTo>
                    <a:pt x="6096" y="36671"/>
                  </a:lnTo>
                  <a:lnTo>
                    <a:pt x="2666" y="30384"/>
                  </a:lnTo>
                  <a:lnTo>
                    <a:pt x="1524" y="22955"/>
                  </a:lnTo>
                  <a:lnTo>
                    <a:pt x="1524" y="16763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3"/>
                  </a:lnTo>
                  <a:lnTo>
                    <a:pt x="45719" y="1523"/>
                  </a:lnTo>
                  <a:lnTo>
                    <a:pt x="48768" y="3047"/>
                  </a:lnTo>
                  <a:lnTo>
                    <a:pt x="48768" y="15239"/>
                  </a:lnTo>
                  <a:lnTo>
                    <a:pt x="41148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8288" y="13715"/>
                  </a:lnTo>
                  <a:lnTo>
                    <a:pt x="16764" y="16763"/>
                  </a:lnTo>
                  <a:lnTo>
                    <a:pt x="15240" y="18287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5908" y="33623"/>
                  </a:lnTo>
                  <a:lnTo>
                    <a:pt x="33528" y="35147"/>
                  </a:lnTo>
                  <a:lnTo>
                    <a:pt x="41148" y="39719"/>
                  </a:lnTo>
                  <a:lnTo>
                    <a:pt x="47244" y="42767"/>
                  </a:lnTo>
                  <a:lnTo>
                    <a:pt x="50292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816" y="73247"/>
                  </a:lnTo>
                  <a:lnTo>
                    <a:pt x="47244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44" name="Google Shape;1444;p23"/>
            <p:cNvPicPr preferRelativeResize="0"/>
            <p:nvPr/>
          </p:nvPicPr>
          <p:blipFill rotWithShape="1">
            <a:blip r:embed="rId188">
              <a:alphaModFix/>
            </a:blip>
            <a:srcRect b="0" l="0" r="0" t="0"/>
            <a:stretch/>
          </p:blipFill>
          <p:spPr>
            <a:xfrm>
              <a:off x="4541519" y="6836663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5" name="Google Shape;1445;p23"/>
          <p:cNvGrpSpPr/>
          <p:nvPr/>
        </p:nvGrpSpPr>
        <p:grpSpPr>
          <a:xfrm>
            <a:off x="679227" y="7221473"/>
            <a:ext cx="783811" cy="120778"/>
            <a:chOff x="679227" y="7221473"/>
            <a:chExt cx="783811" cy="120778"/>
          </a:xfrm>
        </p:grpSpPr>
        <p:pic>
          <p:nvPicPr>
            <p:cNvPr id="1446" name="Google Shape;1446;p23"/>
            <p:cNvPicPr preferRelativeResize="0"/>
            <p:nvPr/>
          </p:nvPicPr>
          <p:blipFill rotWithShape="1">
            <a:blip r:embed="rId189">
              <a:alphaModFix/>
            </a:blip>
            <a:srcRect b="0" l="0" r="0" t="0"/>
            <a:stretch/>
          </p:blipFill>
          <p:spPr>
            <a:xfrm>
              <a:off x="679227" y="7229093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7" name="Google Shape;1447;p23"/>
            <p:cNvPicPr preferRelativeResize="0"/>
            <p:nvPr/>
          </p:nvPicPr>
          <p:blipFill rotWithShape="1">
            <a:blip r:embed="rId190">
              <a:alphaModFix/>
            </a:blip>
            <a:srcRect b="0" l="0" r="0" t="0"/>
            <a:stretch/>
          </p:blipFill>
          <p:spPr>
            <a:xfrm>
              <a:off x="766191" y="7221473"/>
              <a:ext cx="228980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8" name="Google Shape;1448;p23"/>
            <p:cNvPicPr preferRelativeResize="0"/>
            <p:nvPr/>
          </p:nvPicPr>
          <p:blipFill rotWithShape="1">
            <a:blip r:embed="rId191">
              <a:alphaModFix/>
            </a:blip>
            <a:srcRect b="0" l="0" r="0" t="0"/>
            <a:stretch/>
          </p:blipFill>
          <p:spPr>
            <a:xfrm>
              <a:off x="1027271" y="7258049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9" name="Google Shape;1449;p23"/>
            <p:cNvPicPr preferRelativeResize="0"/>
            <p:nvPr/>
          </p:nvPicPr>
          <p:blipFill rotWithShape="1">
            <a:blip r:embed="rId192">
              <a:alphaModFix/>
            </a:blip>
            <a:srcRect b="0" l="0" r="0" t="0"/>
            <a:stretch/>
          </p:blipFill>
          <p:spPr>
            <a:xfrm>
              <a:off x="1118806" y="7242809"/>
              <a:ext cx="219836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0" name="Google Shape;1450;p23"/>
            <p:cNvSpPr/>
            <p:nvPr/>
          </p:nvSpPr>
          <p:spPr>
            <a:xfrm>
              <a:off x="1361503" y="7256526"/>
              <a:ext cx="53975" cy="85725"/>
            </a:xfrm>
            <a:custGeom>
              <a:rect b="b" l="l" r="r" t="t"/>
              <a:pathLst>
                <a:path extrusionOk="0" h="85725" w="53975">
                  <a:moveTo>
                    <a:pt x="33528" y="85439"/>
                  </a:moveTo>
                  <a:lnTo>
                    <a:pt x="16764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04" y="73247"/>
                  </a:lnTo>
                  <a:lnTo>
                    <a:pt x="35052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052" y="53435"/>
                  </a:lnTo>
                  <a:lnTo>
                    <a:pt x="27432" y="48863"/>
                  </a:lnTo>
                  <a:lnTo>
                    <a:pt x="19812" y="45815"/>
                  </a:lnTo>
                  <a:lnTo>
                    <a:pt x="10929" y="41814"/>
                  </a:lnTo>
                  <a:lnTo>
                    <a:pt x="4762" y="36671"/>
                  </a:lnTo>
                  <a:lnTo>
                    <a:pt x="1166" y="30384"/>
                  </a:lnTo>
                  <a:lnTo>
                    <a:pt x="0" y="22955"/>
                  </a:lnTo>
                  <a:lnTo>
                    <a:pt x="0" y="16859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2192" y="3048"/>
                  </a:lnTo>
                  <a:lnTo>
                    <a:pt x="19812" y="0"/>
                  </a:lnTo>
                  <a:lnTo>
                    <a:pt x="32004" y="0"/>
                  </a:lnTo>
                  <a:lnTo>
                    <a:pt x="38195" y="1524"/>
                  </a:lnTo>
                  <a:lnTo>
                    <a:pt x="44291" y="1524"/>
                  </a:lnTo>
                  <a:lnTo>
                    <a:pt x="47339" y="3048"/>
                  </a:lnTo>
                  <a:lnTo>
                    <a:pt x="47339" y="15335"/>
                  </a:lnTo>
                  <a:lnTo>
                    <a:pt x="39719" y="12287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18288" y="13811"/>
                  </a:lnTo>
                  <a:lnTo>
                    <a:pt x="13716" y="18383"/>
                  </a:lnTo>
                  <a:lnTo>
                    <a:pt x="13716" y="26003"/>
                  </a:lnTo>
                  <a:lnTo>
                    <a:pt x="18288" y="30575"/>
                  </a:lnTo>
                  <a:lnTo>
                    <a:pt x="24384" y="33623"/>
                  </a:lnTo>
                  <a:lnTo>
                    <a:pt x="32004" y="35147"/>
                  </a:lnTo>
                  <a:lnTo>
                    <a:pt x="39719" y="39719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1911" y="50387"/>
                  </a:lnTo>
                  <a:lnTo>
                    <a:pt x="53435" y="54959"/>
                  </a:lnTo>
                  <a:lnTo>
                    <a:pt x="53435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51" name="Google Shape;1451;p23"/>
            <p:cNvPicPr preferRelativeResize="0"/>
            <p:nvPr/>
          </p:nvPicPr>
          <p:blipFill rotWithShape="1">
            <a:blip r:embed="rId193">
              <a:alphaModFix/>
            </a:blip>
            <a:srcRect b="0" l="0" r="0" t="0"/>
            <a:stretch/>
          </p:blipFill>
          <p:spPr>
            <a:xfrm>
              <a:off x="1446275" y="7257287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52" name="Google Shape;1452;p23"/>
          <p:cNvGrpSpPr/>
          <p:nvPr/>
        </p:nvGrpSpPr>
        <p:grpSpPr>
          <a:xfrm>
            <a:off x="802862" y="7668577"/>
            <a:ext cx="224408" cy="111347"/>
            <a:chOff x="802862" y="7668577"/>
            <a:chExt cx="224408" cy="111347"/>
          </a:xfrm>
        </p:grpSpPr>
        <p:pic>
          <p:nvPicPr>
            <p:cNvPr id="1453" name="Google Shape;1453;p23"/>
            <p:cNvPicPr preferRelativeResize="0"/>
            <p:nvPr/>
          </p:nvPicPr>
          <p:blipFill rotWithShape="1">
            <a:blip r:embed="rId194">
              <a:alphaModFix/>
            </a:blip>
            <a:srcRect b="0" l="0" r="0" t="0"/>
            <a:stretch/>
          </p:blipFill>
          <p:spPr>
            <a:xfrm>
              <a:off x="802862" y="7668577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4" name="Google Shape;1454;p23"/>
            <p:cNvPicPr preferRelativeResize="0"/>
            <p:nvPr/>
          </p:nvPicPr>
          <p:blipFill rotWithShape="1">
            <a:blip r:embed="rId195">
              <a:alphaModFix/>
            </a:blip>
            <a:srcRect b="0" l="0" r="0" t="0"/>
            <a:stretch/>
          </p:blipFill>
          <p:spPr>
            <a:xfrm>
              <a:off x="891349" y="7696009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55" name="Google Shape;1455;p23"/>
          <p:cNvPicPr preferRelativeResize="0"/>
          <p:nvPr/>
        </p:nvPicPr>
        <p:blipFill rotWithShape="1">
          <a:blip r:embed="rId196">
            <a:alphaModFix/>
          </a:blip>
          <a:srcRect b="0" l="0" r="0" t="0"/>
          <a:stretch/>
        </p:blipFill>
        <p:spPr>
          <a:xfrm>
            <a:off x="729111" y="9704070"/>
            <a:ext cx="6549675" cy="99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6" name="Google Shape;1456;p23"/>
          <p:cNvGrpSpPr/>
          <p:nvPr/>
        </p:nvGrpSpPr>
        <p:grpSpPr>
          <a:xfrm>
            <a:off x="1047083" y="7660957"/>
            <a:ext cx="415193" cy="118967"/>
            <a:chOff x="1047083" y="7660957"/>
            <a:chExt cx="415193" cy="118967"/>
          </a:xfrm>
        </p:grpSpPr>
        <p:pic>
          <p:nvPicPr>
            <p:cNvPr id="1457" name="Google Shape;1457;p23"/>
            <p:cNvPicPr preferRelativeResize="0"/>
            <p:nvPr/>
          </p:nvPicPr>
          <p:blipFill rotWithShape="1">
            <a:blip r:embed="rId197">
              <a:alphaModFix/>
            </a:blip>
            <a:srcRect b="0" l="0" r="0" t="0"/>
            <a:stretch/>
          </p:blipFill>
          <p:spPr>
            <a:xfrm>
              <a:off x="1047083" y="7660957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8" name="Google Shape;1458;p23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1150905" y="7697533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9" name="Google Shape;1459;p23"/>
            <p:cNvPicPr preferRelativeResize="0"/>
            <p:nvPr/>
          </p:nvPicPr>
          <p:blipFill rotWithShape="1">
            <a:blip r:embed="rId198">
              <a:alphaModFix/>
            </a:blip>
            <a:srcRect b="0" l="0" r="0" t="0"/>
            <a:stretch/>
          </p:blipFill>
          <p:spPr>
            <a:xfrm>
              <a:off x="1243964" y="7680769"/>
              <a:ext cx="218312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0" name="Google Shape;1460;p23"/>
          <p:cNvGrpSpPr/>
          <p:nvPr/>
        </p:nvGrpSpPr>
        <p:grpSpPr>
          <a:xfrm>
            <a:off x="1487424" y="7667244"/>
            <a:ext cx="139636" cy="111760"/>
            <a:chOff x="1487424" y="7667244"/>
            <a:chExt cx="139636" cy="111760"/>
          </a:xfrm>
        </p:grpSpPr>
        <p:sp>
          <p:nvSpPr>
            <p:cNvPr id="1461" name="Google Shape;1461;p23"/>
            <p:cNvSpPr/>
            <p:nvPr/>
          </p:nvSpPr>
          <p:spPr>
            <a:xfrm>
              <a:off x="1487424" y="7667244"/>
              <a:ext cx="17145" cy="111760"/>
            </a:xfrm>
            <a:custGeom>
              <a:rect b="b" l="l" r="r" t="t"/>
              <a:pathLst>
                <a:path extrusionOk="0" h="111759" w="17144">
                  <a:moveTo>
                    <a:pt x="16763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62" name="Google Shape;1462;p23"/>
            <p:cNvPicPr preferRelativeResize="0"/>
            <p:nvPr/>
          </p:nvPicPr>
          <p:blipFill rotWithShape="1">
            <a:blip r:embed="rId199">
              <a:alphaModFix/>
            </a:blip>
            <a:srcRect b="0" l="0" r="0" t="0"/>
            <a:stretch/>
          </p:blipFill>
          <p:spPr>
            <a:xfrm>
              <a:off x="1534001" y="7668577"/>
              <a:ext cx="93059" cy="1098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63" name="Google Shape;1463;p23"/>
          <p:cNvPicPr preferRelativeResize="0"/>
          <p:nvPr/>
        </p:nvPicPr>
        <p:blipFill rotWithShape="1">
          <a:blip r:embed="rId200">
            <a:alphaModFix/>
          </a:blip>
          <a:srcRect b="0" l="0" r="0" t="0"/>
          <a:stretch/>
        </p:blipFill>
        <p:spPr>
          <a:xfrm>
            <a:off x="1765935" y="7660957"/>
            <a:ext cx="1269873" cy="118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64" name="Google Shape;1464;p23"/>
          <p:cNvGrpSpPr/>
          <p:nvPr/>
        </p:nvGrpSpPr>
        <p:grpSpPr>
          <a:xfrm>
            <a:off x="3168681" y="7668577"/>
            <a:ext cx="177070" cy="111347"/>
            <a:chOff x="3168681" y="7668577"/>
            <a:chExt cx="177070" cy="111347"/>
          </a:xfrm>
        </p:grpSpPr>
        <p:pic>
          <p:nvPicPr>
            <p:cNvPr id="1465" name="Google Shape;1465;p23"/>
            <p:cNvPicPr preferRelativeResize="0"/>
            <p:nvPr/>
          </p:nvPicPr>
          <p:blipFill rotWithShape="1">
            <a:blip r:embed="rId201">
              <a:alphaModFix/>
            </a:blip>
            <a:srcRect b="0" l="0" r="0" t="0"/>
            <a:stretch/>
          </p:blipFill>
          <p:spPr>
            <a:xfrm>
              <a:off x="3168681" y="7668577"/>
              <a:ext cx="91535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66" name="Google Shape;1466;p23"/>
            <p:cNvPicPr preferRelativeResize="0"/>
            <p:nvPr/>
          </p:nvPicPr>
          <p:blipFill rotWithShape="1">
            <a:blip r:embed="rId202">
              <a:alphaModFix/>
            </a:blip>
            <a:srcRect b="0" l="0" r="0" t="0"/>
            <a:stretch/>
          </p:blipFill>
          <p:spPr>
            <a:xfrm>
              <a:off x="3280229" y="7696009"/>
              <a:ext cx="65522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7" name="Google Shape;1467;p23"/>
          <p:cNvGrpSpPr/>
          <p:nvPr/>
        </p:nvGrpSpPr>
        <p:grpSpPr>
          <a:xfrm>
            <a:off x="3371659" y="7668488"/>
            <a:ext cx="668560" cy="138868"/>
            <a:chOff x="3371659" y="7668488"/>
            <a:chExt cx="668560" cy="138868"/>
          </a:xfrm>
        </p:grpSpPr>
        <p:sp>
          <p:nvSpPr>
            <p:cNvPr id="1468" name="Google Shape;1468;p23"/>
            <p:cNvSpPr/>
            <p:nvPr/>
          </p:nvSpPr>
          <p:spPr>
            <a:xfrm>
              <a:off x="3371659" y="7668488"/>
              <a:ext cx="245745" cy="111760"/>
            </a:xfrm>
            <a:custGeom>
              <a:rect b="b" l="l" r="r" t="t"/>
              <a:pathLst>
                <a:path extrusionOk="0" h="111759" w="245745">
                  <a:moveTo>
                    <a:pt x="54952" y="80962"/>
                  </a:moveTo>
                  <a:lnTo>
                    <a:pt x="51904" y="76390"/>
                  </a:lnTo>
                  <a:lnTo>
                    <a:pt x="45808" y="70294"/>
                  </a:lnTo>
                  <a:lnTo>
                    <a:pt x="39712" y="65722"/>
                  </a:lnTo>
                  <a:lnTo>
                    <a:pt x="32092" y="62674"/>
                  </a:lnTo>
                  <a:lnTo>
                    <a:pt x="25996" y="59626"/>
                  </a:lnTo>
                  <a:lnTo>
                    <a:pt x="18376" y="56578"/>
                  </a:lnTo>
                  <a:lnTo>
                    <a:pt x="15240" y="53530"/>
                  </a:lnTo>
                  <a:lnTo>
                    <a:pt x="15240" y="42862"/>
                  </a:lnTo>
                  <a:lnTo>
                    <a:pt x="24472" y="38188"/>
                  </a:lnTo>
                  <a:lnTo>
                    <a:pt x="33616" y="38188"/>
                  </a:lnTo>
                  <a:lnTo>
                    <a:pt x="39712" y="39712"/>
                  </a:lnTo>
                  <a:lnTo>
                    <a:pt x="48856" y="41236"/>
                  </a:lnTo>
                  <a:lnTo>
                    <a:pt x="48856" y="29044"/>
                  </a:lnTo>
                  <a:lnTo>
                    <a:pt x="45808" y="29044"/>
                  </a:lnTo>
                  <a:lnTo>
                    <a:pt x="38188" y="27520"/>
                  </a:lnTo>
                  <a:lnTo>
                    <a:pt x="19900" y="27520"/>
                  </a:lnTo>
                  <a:lnTo>
                    <a:pt x="12192" y="29044"/>
                  </a:lnTo>
                  <a:lnTo>
                    <a:pt x="7620" y="33616"/>
                  </a:lnTo>
                  <a:lnTo>
                    <a:pt x="3048" y="36664"/>
                  </a:lnTo>
                  <a:lnTo>
                    <a:pt x="0" y="42862"/>
                  </a:lnTo>
                  <a:lnTo>
                    <a:pt x="0" y="50482"/>
                  </a:lnTo>
                  <a:lnTo>
                    <a:pt x="35140" y="79438"/>
                  </a:lnTo>
                  <a:lnTo>
                    <a:pt x="39712" y="84010"/>
                  </a:lnTo>
                  <a:lnTo>
                    <a:pt x="39712" y="91630"/>
                  </a:lnTo>
                  <a:lnTo>
                    <a:pt x="38188" y="94678"/>
                  </a:lnTo>
                  <a:lnTo>
                    <a:pt x="35140" y="97726"/>
                  </a:lnTo>
                  <a:lnTo>
                    <a:pt x="29044" y="100774"/>
                  </a:lnTo>
                  <a:lnTo>
                    <a:pt x="24472" y="100774"/>
                  </a:lnTo>
                  <a:lnTo>
                    <a:pt x="19367" y="100228"/>
                  </a:lnTo>
                  <a:lnTo>
                    <a:pt x="13373" y="98679"/>
                  </a:lnTo>
                  <a:lnTo>
                    <a:pt x="6819" y="96278"/>
                  </a:lnTo>
                  <a:lnTo>
                    <a:pt x="0" y="93154"/>
                  </a:lnTo>
                  <a:lnTo>
                    <a:pt x="0" y="106870"/>
                  </a:lnTo>
                  <a:lnTo>
                    <a:pt x="9144" y="109918"/>
                  </a:lnTo>
                  <a:lnTo>
                    <a:pt x="18376" y="111442"/>
                  </a:lnTo>
                  <a:lnTo>
                    <a:pt x="33616" y="111442"/>
                  </a:lnTo>
                  <a:lnTo>
                    <a:pt x="39712" y="109918"/>
                  </a:lnTo>
                  <a:lnTo>
                    <a:pt x="51904" y="100774"/>
                  </a:lnTo>
                  <a:lnTo>
                    <a:pt x="54952" y="94678"/>
                  </a:lnTo>
                  <a:lnTo>
                    <a:pt x="54952" y="80962"/>
                  </a:lnTo>
                  <a:close/>
                </a:path>
                <a:path extrusionOk="0" h="111759" w="245745">
                  <a:moveTo>
                    <a:pt x="140398" y="94678"/>
                  </a:moveTo>
                  <a:lnTo>
                    <a:pt x="132778" y="97726"/>
                  </a:lnTo>
                  <a:lnTo>
                    <a:pt x="126682" y="99250"/>
                  </a:lnTo>
                  <a:lnTo>
                    <a:pt x="111442" y="99250"/>
                  </a:lnTo>
                  <a:lnTo>
                    <a:pt x="105346" y="97726"/>
                  </a:lnTo>
                  <a:lnTo>
                    <a:pt x="96202" y="85534"/>
                  </a:lnTo>
                  <a:lnTo>
                    <a:pt x="94678" y="77914"/>
                  </a:lnTo>
                  <a:lnTo>
                    <a:pt x="94678" y="59626"/>
                  </a:lnTo>
                  <a:lnTo>
                    <a:pt x="96202" y="52006"/>
                  </a:lnTo>
                  <a:lnTo>
                    <a:pt x="100774" y="47434"/>
                  </a:lnTo>
                  <a:lnTo>
                    <a:pt x="105346" y="41236"/>
                  </a:lnTo>
                  <a:lnTo>
                    <a:pt x="111442" y="38188"/>
                  </a:lnTo>
                  <a:lnTo>
                    <a:pt x="123634" y="38188"/>
                  </a:lnTo>
                  <a:lnTo>
                    <a:pt x="138874" y="41236"/>
                  </a:lnTo>
                  <a:lnTo>
                    <a:pt x="138874" y="29044"/>
                  </a:lnTo>
                  <a:lnTo>
                    <a:pt x="131254" y="27520"/>
                  </a:lnTo>
                  <a:lnTo>
                    <a:pt x="117538" y="27520"/>
                  </a:lnTo>
                  <a:lnTo>
                    <a:pt x="80340" y="51231"/>
                  </a:lnTo>
                  <a:lnTo>
                    <a:pt x="77812" y="68770"/>
                  </a:lnTo>
                  <a:lnTo>
                    <a:pt x="78422" y="77609"/>
                  </a:lnTo>
                  <a:lnTo>
                    <a:pt x="100584" y="108775"/>
                  </a:lnTo>
                  <a:lnTo>
                    <a:pt x="116014" y="111442"/>
                  </a:lnTo>
                  <a:lnTo>
                    <a:pt x="122110" y="111442"/>
                  </a:lnTo>
                  <a:lnTo>
                    <a:pt x="129730" y="109918"/>
                  </a:lnTo>
                  <a:lnTo>
                    <a:pt x="140398" y="106870"/>
                  </a:lnTo>
                  <a:lnTo>
                    <a:pt x="140398" y="94678"/>
                  </a:lnTo>
                  <a:close/>
                </a:path>
                <a:path extrusionOk="0" h="111759" w="245745">
                  <a:moveTo>
                    <a:pt x="210591" y="27533"/>
                  </a:moveTo>
                  <a:lnTo>
                    <a:pt x="206019" y="27533"/>
                  </a:lnTo>
                  <a:lnTo>
                    <a:pt x="197688" y="28435"/>
                  </a:lnTo>
                  <a:lnTo>
                    <a:pt x="190779" y="31343"/>
                  </a:lnTo>
                  <a:lnTo>
                    <a:pt x="185013" y="36563"/>
                  </a:lnTo>
                  <a:lnTo>
                    <a:pt x="180111" y="44386"/>
                  </a:lnTo>
                  <a:lnTo>
                    <a:pt x="180111" y="29057"/>
                  </a:lnTo>
                  <a:lnTo>
                    <a:pt x="164871" y="29057"/>
                  </a:lnTo>
                  <a:lnTo>
                    <a:pt x="164871" y="109918"/>
                  </a:lnTo>
                  <a:lnTo>
                    <a:pt x="180111" y="109918"/>
                  </a:lnTo>
                  <a:lnTo>
                    <a:pt x="180111" y="56578"/>
                  </a:lnTo>
                  <a:lnTo>
                    <a:pt x="184975" y="49453"/>
                  </a:lnTo>
                  <a:lnTo>
                    <a:pt x="190398" y="44196"/>
                  </a:lnTo>
                  <a:lnTo>
                    <a:pt x="196405" y="40932"/>
                  </a:lnTo>
                  <a:lnTo>
                    <a:pt x="202971" y="39814"/>
                  </a:lnTo>
                  <a:lnTo>
                    <a:pt x="207543" y="39814"/>
                  </a:lnTo>
                  <a:lnTo>
                    <a:pt x="210591" y="41338"/>
                  </a:lnTo>
                  <a:lnTo>
                    <a:pt x="210591" y="27533"/>
                  </a:lnTo>
                  <a:close/>
                </a:path>
                <a:path extrusionOk="0" h="111759" w="245745">
                  <a:moveTo>
                    <a:pt x="245732" y="29057"/>
                  </a:moveTo>
                  <a:lnTo>
                    <a:pt x="230492" y="29057"/>
                  </a:lnTo>
                  <a:lnTo>
                    <a:pt x="230492" y="109918"/>
                  </a:lnTo>
                  <a:lnTo>
                    <a:pt x="245732" y="109918"/>
                  </a:lnTo>
                  <a:lnTo>
                    <a:pt x="245732" y="29057"/>
                  </a:lnTo>
                  <a:close/>
                </a:path>
                <a:path extrusionOk="0" h="111759" w="245745">
                  <a:moveTo>
                    <a:pt x="245732" y="0"/>
                  </a:moveTo>
                  <a:lnTo>
                    <a:pt x="230492" y="0"/>
                  </a:lnTo>
                  <a:lnTo>
                    <a:pt x="230492" y="15240"/>
                  </a:lnTo>
                  <a:lnTo>
                    <a:pt x="245732" y="15240"/>
                  </a:lnTo>
                  <a:lnTo>
                    <a:pt x="245732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69" name="Google Shape;1469;p23"/>
            <p:cNvPicPr preferRelativeResize="0"/>
            <p:nvPr/>
          </p:nvPicPr>
          <p:blipFill rotWithShape="1">
            <a:blip r:embed="rId203">
              <a:alphaModFix/>
            </a:blip>
            <a:srcRect b="0" l="0" r="0" t="0"/>
            <a:stretch/>
          </p:blipFill>
          <p:spPr>
            <a:xfrm>
              <a:off x="3649503" y="7695914"/>
              <a:ext cx="73247" cy="1114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0" name="Google Shape;1470;p23"/>
            <p:cNvSpPr/>
            <p:nvPr/>
          </p:nvSpPr>
          <p:spPr>
            <a:xfrm>
              <a:off x="3742550" y="7668488"/>
              <a:ext cx="102870" cy="111760"/>
            </a:xfrm>
            <a:custGeom>
              <a:rect b="b" l="l" r="r" t="t"/>
              <a:pathLst>
                <a:path extrusionOk="0" h="111759" w="102870">
                  <a:moveTo>
                    <a:pt x="62585" y="94678"/>
                  </a:moveTo>
                  <a:lnTo>
                    <a:pt x="54965" y="97726"/>
                  </a:lnTo>
                  <a:lnTo>
                    <a:pt x="48869" y="99250"/>
                  </a:lnTo>
                  <a:lnTo>
                    <a:pt x="33629" y="99250"/>
                  </a:lnTo>
                  <a:lnTo>
                    <a:pt x="27533" y="97726"/>
                  </a:lnTo>
                  <a:lnTo>
                    <a:pt x="18288" y="85534"/>
                  </a:lnTo>
                  <a:lnTo>
                    <a:pt x="16764" y="77914"/>
                  </a:lnTo>
                  <a:lnTo>
                    <a:pt x="16764" y="59626"/>
                  </a:lnTo>
                  <a:lnTo>
                    <a:pt x="18288" y="52006"/>
                  </a:lnTo>
                  <a:lnTo>
                    <a:pt x="22961" y="47434"/>
                  </a:lnTo>
                  <a:lnTo>
                    <a:pt x="27533" y="41236"/>
                  </a:lnTo>
                  <a:lnTo>
                    <a:pt x="33629" y="38188"/>
                  </a:lnTo>
                  <a:lnTo>
                    <a:pt x="45821" y="38188"/>
                  </a:lnTo>
                  <a:lnTo>
                    <a:pt x="61061" y="41236"/>
                  </a:lnTo>
                  <a:lnTo>
                    <a:pt x="61061" y="29044"/>
                  </a:lnTo>
                  <a:lnTo>
                    <a:pt x="53441" y="27520"/>
                  </a:lnTo>
                  <a:lnTo>
                    <a:pt x="39725" y="27520"/>
                  </a:lnTo>
                  <a:lnTo>
                    <a:pt x="2476" y="51231"/>
                  </a:lnTo>
                  <a:lnTo>
                    <a:pt x="0" y="68770"/>
                  </a:lnTo>
                  <a:lnTo>
                    <a:pt x="596" y="77609"/>
                  </a:lnTo>
                  <a:lnTo>
                    <a:pt x="29616" y="110820"/>
                  </a:lnTo>
                  <a:lnTo>
                    <a:pt x="38201" y="111442"/>
                  </a:lnTo>
                  <a:lnTo>
                    <a:pt x="44297" y="111442"/>
                  </a:lnTo>
                  <a:lnTo>
                    <a:pt x="51917" y="109918"/>
                  </a:lnTo>
                  <a:lnTo>
                    <a:pt x="62585" y="106870"/>
                  </a:lnTo>
                  <a:lnTo>
                    <a:pt x="62585" y="94678"/>
                  </a:lnTo>
                  <a:close/>
                </a:path>
                <a:path extrusionOk="0" h="111759" w="102870">
                  <a:moveTo>
                    <a:pt x="102298" y="29057"/>
                  </a:moveTo>
                  <a:lnTo>
                    <a:pt x="87058" y="29057"/>
                  </a:lnTo>
                  <a:lnTo>
                    <a:pt x="87058" y="109918"/>
                  </a:lnTo>
                  <a:lnTo>
                    <a:pt x="102298" y="109918"/>
                  </a:lnTo>
                  <a:lnTo>
                    <a:pt x="102298" y="29057"/>
                  </a:lnTo>
                  <a:close/>
                </a:path>
                <a:path extrusionOk="0" h="111759" w="102870">
                  <a:moveTo>
                    <a:pt x="102298" y="0"/>
                  </a:moveTo>
                  <a:lnTo>
                    <a:pt x="87058" y="0"/>
                  </a:lnTo>
                  <a:lnTo>
                    <a:pt x="87058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71" name="Google Shape;1471;p23"/>
            <p:cNvPicPr preferRelativeResize="0"/>
            <p:nvPr/>
          </p:nvPicPr>
          <p:blipFill rotWithShape="1">
            <a:blip r:embed="rId204">
              <a:alphaModFix/>
            </a:blip>
            <a:srcRect b="0" l="0" r="0" t="0"/>
            <a:stretch/>
          </p:blipFill>
          <p:spPr>
            <a:xfrm>
              <a:off x="3870769" y="7696009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2" name="Google Shape;1472;p23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3973068" y="7696009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3" name="Google Shape;1473;p23"/>
          <p:cNvGrpSpPr/>
          <p:nvPr/>
        </p:nvGrpSpPr>
        <p:grpSpPr>
          <a:xfrm>
            <a:off x="6230492" y="7668577"/>
            <a:ext cx="213741" cy="111347"/>
            <a:chOff x="6230492" y="7668577"/>
            <a:chExt cx="213741" cy="111347"/>
          </a:xfrm>
        </p:grpSpPr>
        <p:pic>
          <p:nvPicPr>
            <p:cNvPr id="1474" name="Google Shape;1474;p23"/>
            <p:cNvPicPr preferRelativeResize="0"/>
            <p:nvPr/>
          </p:nvPicPr>
          <p:blipFill rotWithShape="1">
            <a:blip r:embed="rId205">
              <a:alphaModFix/>
            </a:blip>
            <a:srcRect b="0" l="0" r="0" t="0"/>
            <a:stretch/>
          </p:blipFill>
          <p:spPr>
            <a:xfrm>
              <a:off x="6230492" y="7668577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75" name="Google Shape;1475;p23"/>
            <p:cNvPicPr preferRelativeResize="0"/>
            <p:nvPr/>
          </p:nvPicPr>
          <p:blipFill rotWithShape="1">
            <a:blip r:embed="rId206">
              <a:alphaModFix/>
            </a:blip>
            <a:srcRect b="0" l="0" r="0" t="0"/>
            <a:stretch/>
          </p:blipFill>
          <p:spPr>
            <a:xfrm>
              <a:off x="6319075" y="7696009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76" name="Google Shape;1476;p23"/>
          <p:cNvGrpSpPr/>
          <p:nvPr/>
        </p:nvGrpSpPr>
        <p:grpSpPr>
          <a:xfrm>
            <a:off x="6465557" y="7668488"/>
            <a:ext cx="206133" cy="111760"/>
            <a:chOff x="6465557" y="7668488"/>
            <a:chExt cx="206133" cy="111760"/>
          </a:xfrm>
        </p:grpSpPr>
        <p:sp>
          <p:nvSpPr>
            <p:cNvPr id="1477" name="Google Shape;1477;p23"/>
            <p:cNvSpPr/>
            <p:nvPr/>
          </p:nvSpPr>
          <p:spPr>
            <a:xfrm>
              <a:off x="6465557" y="7668488"/>
              <a:ext cx="104139" cy="111760"/>
            </a:xfrm>
            <a:custGeom>
              <a:rect b="b" l="l" r="r" t="t"/>
              <a:pathLst>
                <a:path extrusionOk="0" h="111759" w="104140">
                  <a:moveTo>
                    <a:pt x="62585" y="29044"/>
                  </a:moveTo>
                  <a:lnTo>
                    <a:pt x="54965" y="27520"/>
                  </a:lnTo>
                  <a:lnTo>
                    <a:pt x="41249" y="27520"/>
                  </a:lnTo>
                  <a:lnTo>
                    <a:pt x="6438" y="44297"/>
                  </a:lnTo>
                  <a:lnTo>
                    <a:pt x="0" y="68770"/>
                  </a:lnTo>
                  <a:lnTo>
                    <a:pt x="812" y="77609"/>
                  </a:lnTo>
                  <a:lnTo>
                    <a:pt x="23329" y="108775"/>
                  </a:lnTo>
                  <a:lnTo>
                    <a:pt x="38201" y="111442"/>
                  </a:lnTo>
                  <a:lnTo>
                    <a:pt x="45821" y="111442"/>
                  </a:lnTo>
                  <a:lnTo>
                    <a:pt x="53441" y="109918"/>
                  </a:lnTo>
                  <a:lnTo>
                    <a:pt x="62585" y="106870"/>
                  </a:lnTo>
                  <a:lnTo>
                    <a:pt x="62585" y="94678"/>
                  </a:lnTo>
                  <a:lnTo>
                    <a:pt x="56489" y="97726"/>
                  </a:lnTo>
                  <a:lnTo>
                    <a:pt x="48869" y="99250"/>
                  </a:lnTo>
                  <a:lnTo>
                    <a:pt x="35153" y="99250"/>
                  </a:lnTo>
                  <a:lnTo>
                    <a:pt x="29057" y="97726"/>
                  </a:lnTo>
                  <a:lnTo>
                    <a:pt x="19913" y="85534"/>
                  </a:lnTo>
                  <a:lnTo>
                    <a:pt x="16865" y="77914"/>
                  </a:lnTo>
                  <a:lnTo>
                    <a:pt x="16865" y="59626"/>
                  </a:lnTo>
                  <a:lnTo>
                    <a:pt x="19913" y="52006"/>
                  </a:lnTo>
                  <a:lnTo>
                    <a:pt x="22961" y="47434"/>
                  </a:lnTo>
                  <a:lnTo>
                    <a:pt x="27533" y="41236"/>
                  </a:lnTo>
                  <a:lnTo>
                    <a:pt x="33629" y="38188"/>
                  </a:lnTo>
                  <a:lnTo>
                    <a:pt x="47345" y="38188"/>
                  </a:lnTo>
                  <a:lnTo>
                    <a:pt x="53441" y="39712"/>
                  </a:lnTo>
                  <a:lnTo>
                    <a:pt x="62585" y="41236"/>
                  </a:lnTo>
                  <a:lnTo>
                    <a:pt x="62585" y="29044"/>
                  </a:lnTo>
                  <a:close/>
                </a:path>
                <a:path extrusionOk="0" h="111759" w="104140">
                  <a:moveTo>
                    <a:pt x="103733" y="29057"/>
                  </a:moveTo>
                  <a:lnTo>
                    <a:pt x="88493" y="29057"/>
                  </a:lnTo>
                  <a:lnTo>
                    <a:pt x="88493" y="109918"/>
                  </a:lnTo>
                  <a:lnTo>
                    <a:pt x="103733" y="109918"/>
                  </a:lnTo>
                  <a:lnTo>
                    <a:pt x="103733" y="29057"/>
                  </a:lnTo>
                  <a:close/>
                </a:path>
                <a:path extrusionOk="0" h="111759" w="104140">
                  <a:moveTo>
                    <a:pt x="103733" y="0"/>
                  </a:moveTo>
                  <a:lnTo>
                    <a:pt x="88493" y="0"/>
                  </a:lnTo>
                  <a:lnTo>
                    <a:pt x="88493" y="15240"/>
                  </a:lnTo>
                  <a:lnTo>
                    <a:pt x="103733" y="15240"/>
                  </a:lnTo>
                  <a:lnTo>
                    <a:pt x="103733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78" name="Google Shape;1478;p23"/>
            <p:cNvPicPr preferRelativeResize="0"/>
            <p:nvPr/>
          </p:nvPicPr>
          <p:blipFill rotWithShape="1">
            <a:blip r:embed="rId207">
              <a:alphaModFix/>
            </a:blip>
            <a:srcRect b="0" l="0" r="0" t="0"/>
            <a:stretch/>
          </p:blipFill>
          <p:spPr>
            <a:xfrm>
              <a:off x="6593871" y="7696009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79" name="Google Shape;1479;p23"/>
          <p:cNvPicPr preferRelativeResize="0"/>
          <p:nvPr/>
        </p:nvPicPr>
        <p:blipFill rotWithShape="1">
          <a:blip r:embed="rId208">
            <a:alphaModFix/>
          </a:blip>
          <a:srcRect b="0" l="0" r="0" t="0"/>
          <a:stretch/>
        </p:blipFill>
        <p:spPr>
          <a:xfrm>
            <a:off x="6796754" y="7665529"/>
            <a:ext cx="222885" cy="115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0" name="Google Shape;1480;p23"/>
          <p:cNvGrpSpPr/>
          <p:nvPr/>
        </p:nvGrpSpPr>
        <p:grpSpPr>
          <a:xfrm>
            <a:off x="7039450" y="7660957"/>
            <a:ext cx="158782" cy="119507"/>
            <a:chOff x="7039450" y="7660957"/>
            <a:chExt cx="158782" cy="119507"/>
          </a:xfrm>
        </p:grpSpPr>
        <p:sp>
          <p:nvSpPr>
            <p:cNvPr id="1481" name="Google Shape;1481;p23"/>
            <p:cNvSpPr/>
            <p:nvPr/>
          </p:nvSpPr>
          <p:spPr>
            <a:xfrm>
              <a:off x="7039450" y="7696009"/>
              <a:ext cx="62865" cy="84455"/>
            </a:xfrm>
            <a:custGeom>
              <a:rect b="b" l="l" r="r" t="t"/>
              <a:pathLst>
                <a:path extrusionOk="0" h="84454" w="62865">
                  <a:moveTo>
                    <a:pt x="44291" y="83915"/>
                  </a:moveTo>
                  <a:lnTo>
                    <a:pt x="38195" y="83915"/>
                  </a:lnTo>
                  <a:lnTo>
                    <a:pt x="30478" y="83296"/>
                  </a:lnTo>
                  <a:lnTo>
                    <a:pt x="595" y="50077"/>
                  </a:lnTo>
                  <a:lnTo>
                    <a:pt x="0" y="41243"/>
                  </a:lnTo>
                  <a:lnTo>
                    <a:pt x="595" y="31764"/>
                  </a:lnTo>
                  <a:lnTo>
                    <a:pt x="31764" y="595"/>
                  </a:lnTo>
                  <a:lnTo>
                    <a:pt x="41243" y="0"/>
                  </a:lnTo>
                  <a:lnTo>
                    <a:pt x="53435" y="0"/>
                  </a:lnTo>
                  <a:lnTo>
                    <a:pt x="61055" y="1523"/>
                  </a:lnTo>
                  <a:lnTo>
                    <a:pt x="61055" y="13715"/>
                  </a:lnTo>
                  <a:lnTo>
                    <a:pt x="53435" y="12191"/>
                  </a:lnTo>
                  <a:lnTo>
                    <a:pt x="47339" y="10667"/>
                  </a:lnTo>
                  <a:lnTo>
                    <a:pt x="33623" y="10667"/>
                  </a:lnTo>
                  <a:lnTo>
                    <a:pt x="27527" y="13715"/>
                  </a:lnTo>
                  <a:lnTo>
                    <a:pt x="22955" y="19907"/>
                  </a:lnTo>
                  <a:lnTo>
                    <a:pt x="18383" y="24479"/>
                  </a:lnTo>
                  <a:lnTo>
                    <a:pt x="16764" y="32099"/>
                  </a:lnTo>
                  <a:lnTo>
                    <a:pt x="16764" y="50387"/>
                  </a:lnTo>
                  <a:lnTo>
                    <a:pt x="18383" y="58007"/>
                  </a:lnTo>
                  <a:lnTo>
                    <a:pt x="22955" y="64103"/>
                  </a:lnTo>
                  <a:lnTo>
                    <a:pt x="29051" y="70199"/>
                  </a:lnTo>
                  <a:lnTo>
                    <a:pt x="35147" y="71723"/>
                  </a:lnTo>
                  <a:lnTo>
                    <a:pt x="48863" y="71723"/>
                  </a:lnTo>
                  <a:lnTo>
                    <a:pt x="54959" y="70199"/>
                  </a:lnTo>
                  <a:lnTo>
                    <a:pt x="62579" y="67151"/>
                  </a:lnTo>
                  <a:lnTo>
                    <a:pt x="62579" y="79343"/>
                  </a:lnTo>
                  <a:lnTo>
                    <a:pt x="53435" y="82391"/>
                  </a:lnTo>
                  <a:lnTo>
                    <a:pt x="44291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482" name="Google Shape;1482;p23"/>
            <p:cNvPicPr preferRelativeResize="0"/>
            <p:nvPr/>
          </p:nvPicPr>
          <p:blipFill rotWithShape="1">
            <a:blip r:embed="rId209">
              <a:alphaModFix/>
            </a:blip>
            <a:srcRect b="0" l="0" r="0" t="0"/>
            <a:stretch/>
          </p:blipFill>
          <p:spPr>
            <a:xfrm>
              <a:off x="7126509" y="7660957"/>
              <a:ext cx="71723" cy="11744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83" name="Google Shape;1483;p23"/>
          <p:cNvPicPr preferRelativeResize="0"/>
          <p:nvPr/>
        </p:nvPicPr>
        <p:blipFill rotWithShape="1">
          <a:blip r:embed="rId210">
            <a:alphaModFix/>
          </a:blip>
          <a:srcRect b="0" l="0" r="0" t="0"/>
          <a:stretch/>
        </p:blipFill>
        <p:spPr>
          <a:xfrm>
            <a:off x="810768" y="7950707"/>
            <a:ext cx="3352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4" name="Google Shape;1484;p23"/>
          <p:cNvPicPr preferRelativeResize="0"/>
          <p:nvPr/>
        </p:nvPicPr>
        <p:blipFill rotWithShape="1">
          <a:blip r:embed="rId211">
            <a:alphaModFix/>
          </a:blip>
          <a:srcRect b="0" l="0" r="0" t="0"/>
          <a:stretch/>
        </p:blipFill>
        <p:spPr>
          <a:xfrm>
            <a:off x="1760220" y="7949183"/>
            <a:ext cx="669035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5" name="Google Shape;1485;p23"/>
          <p:cNvPicPr preferRelativeResize="0"/>
          <p:nvPr/>
        </p:nvPicPr>
        <p:blipFill rotWithShape="1">
          <a:blip r:embed="rId212">
            <a:alphaModFix/>
          </a:blip>
          <a:srcRect b="0" l="0" r="0" t="0"/>
          <a:stretch/>
        </p:blipFill>
        <p:spPr>
          <a:xfrm>
            <a:off x="3160775" y="7941564"/>
            <a:ext cx="2714243" cy="15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6" name="Google Shape;1486;p23"/>
          <p:cNvPicPr preferRelativeResize="0"/>
          <p:nvPr/>
        </p:nvPicPr>
        <p:blipFill rotWithShape="1">
          <a:blip r:embed="rId213">
            <a:alphaModFix/>
          </a:blip>
          <a:srcRect b="0" l="0" r="0" t="0"/>
          <a:stretch/>
        </p:blipFill>
        <p:spPr>
          <a:xfrm>
            <a:off x="6237732" y="7949183"/>
            <a:ext cx="163067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7" name="Google Shape;1487;p23"/>
          <p:cNvPicPr preferRelativeResize="0"/>
          <p:nvPr/>
        </p:nvPicPr>
        <p:blipFill rotWithShape="1">
          <a:blip r:embed="rId214">
            <a:alphaModFix/>
          </a:blip>
          <a:srcRect b="0" l="0" r="0" t="0"/>
          <a:stretch/>
        </p:blipFill>
        <p:spPr>
          <a:xfrm>
            <a:off x="6810755" y="7949183"/>
            <a:ext cx="161543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8" name="Google Shape;1488;p23"/>
          <p:cNvPicPr preferRelativeResize="0"/>
          <p:nvPr/>
        </p:nvPicPr>
        <p:blipFill rotWithShape="1">
          <a:blip r:embed="rId215">
            <a:alphaModFix/>
          </a:blip>
          <a:srcRect b="0" l="0" r="0" t="0"/>
          <a:stretch/>
        </p:blipFill>
        <p:spPr>
          <a:xfrm>
            <a:off x="800100" y="8234171"/>
            <a:ext cx="68579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9" name="Google Shape;1489;p23"/>
          <p:cNvPicPr preferRelativeResize="0"/>
          <p:nvPr/>
        </p:nvPicPr>
        <p:blipFill rotWithShape="1">
          <a:blip r:embed="rId216">
            <a:alphaModFix/>
          </a:blip>
          <a:srcRect b="0" l="0" r="0" t="0"/>
          <a:stretch/>
        </p:blipFill>
        <p:spPr>
          <a:xfrm>
            <a:off x="1766316" y="8228076"/>
            <a:ext cx="609600" cy="12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0" name="Google Shape;1490;p23"/>
          <p:cNvPicPr preferRelativeResize="0"/>
          <p:nvPr/>
        </p:nvPicPr>
        <p:blipFill rotWithShape="1">
          <a:blip r:embed="rId217">
            <a:alphaModFix/>
          </a:blip>
          <a:srcRect b="0" l="0" r="0" t="0"/>
          <a:stretch/>
        </p:blipFill>
        <p:spPr>
          <a:xfrm>
            <a:off x="3166872" y="8228076"/>
            <a:ext cx="2196083" cy="153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1" name="Google Shape;1491;p23"/>
          <p:cNvPicPr preferRelativeResize="0"/>
          <p:nvPr/>
        </p:nvPicPr>
        <p:blipFill rotWithShape="1">
          <a:blip r:embed="rId218">
            <a:alphaModFix/>
          </a:blip>
          <a:srcRect b="0" l="0" r="0" t="0"/>
          <a:stretch/>
        </p:blipFill>
        <p:spPr>
          <a:xfrm>
            <a:off x="6228588" y="8234171"/>
            <a:ext cx="172212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2" name="Google Shape;1492;p23"/>
          <p:cNvPicPr preferRelativeResize="0"/>
          <p:nvPr/>
        </p:nvPicPr>
        <p:blipFill rotWithShape="1">
          <a:blip r:embed="rId219">
            <a:alphaModFix/>
          </a:blip>
          <a:srcRect b="0" l="0" r="0" t="0"/>
          <a:stretch/>
        </p:blipFill>
        <p:spPr>
          <a:xfrm>
            <a:off x="6801611" y="8234171"/>
            <a:ext cx="170687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23"/>
          <p:cNvPicPr preferRelativeResize="0"/>
          <p:nvPr/>
        </p:nvPicPr>
        <p:blipFill rotWithShape="1">
          <a:blip r:embed="rId220">
            <a:alphaModFix/>
          </a:blip>
          <a:srcRect b="0" l="0" r="0" t="0"/>
          <a:stretch/>
        </p:blipFill>
        <p:spPr>
          <a:xfrm>
            <a:off x="803148" y="8522207"/>
            <a:ext cx="65531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23"/>
          <p:cNvPicPr preferRelativeResize="0"/>
          <p:nvPr/>
        </p:nvPicPr>
        <p:blipFill rotWithShape="1">
          <a:blip r:embed="rId221">
            <a:alphaModFix/>
          </a:blip>
          <a:srcRect b="0" l="0" r="0" t="0"/>
          <a:stretch/>
        </p:blipFill>
        <p:spPr>
          <a:xfrm>
            <a:off x="1760220" y="8522207"/>
            <a:ext cx="402335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5" name="Google Shape;1495;p23"/>
          <p:cNvPicPr preferRelativeResize="0"/>
          <p:nvPr/>
        </p:nvPicPr>
        <p:blipFill rotWithShape="1">
          <a:blip r:embed="rId222">
            <a:alphaModFix/>
          </a:blip>
          <a:srcRect b="0" l="0" r="0" t="0"/>
          <a:stretch/>
        </p:blipFill>
        <p:spPr>
          <a:xfrm>
            <a:off x="3160775" y="8517635"/>
            <a:ext cx="2773679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6" name="Google Shape;1496;p23"/>
          <p:cNvPicPr preferRelativeResize="0"/>
          <p:nvPr/>
        </p:nvPicPr>
        <p:blipFill rotWithShape="1">
          <a:blip r:embed="rId223">
            <a:alphaModFix/>
          </a:blip>
          <a:srcRect b="0" l="0" r="0" t="0"/>
          <a:stretch/>
        </p:blipFill>
        <p:spPr>
          <a:xfrm>
            <a:off x="6237732" y="8523732"/>
            <a:ext cx="153923" cy="117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7" name="Google Shape;1497;p23"/>
          <p:cNvPicPr preferRelativeResize="0"/>
          <p:nvPr/>
        </p:nvPicPr>
        <p:blipFill rotWithShape="1">
          <a:blip r:embed="rId224">
            <a:alphaModFix/>
          </a:blip>
          <a:srcRect b="0" l="0" r="0" t="0"/>
          <a:stretch/>
        </p:blipFill>
        <p:spPr>
          <a:xfrm>
            <a:off x="6804659" y="8522207"/>
            <a:ext cx="160019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8" name="Google Shape;1498;p23"/>
          <p:cNvPicPr preferRelativeResize="0"/>
          <p:nvPr/>
        </p:nvPicPr>
        <p:blipFill rotWithShape="1">
          <a:blip r:embed="rId225">
            <a:alphaModFix/>
          </a:blip>
          <a:srcRect b="0" l="0" r="0" t="0"/>
          <a:stretch/>
        </p:blipFill>
        <p:spPr>
          <a:xfrm>
            <a:off x="795527" y="8895588"/>
            <a:ext cx="7924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9" name="Google Shape;1499;p23"/>
          <p:cNvPicPr preferRelativeResize="0"/>
          <p:nvPr/>
        </p:nvPicPr>
        <p:blipFill rotWithShape="1">
          <a:blip r:embed="rId226">
            <a:alphaModFix/>
          </a:blip>
          <a:srcRect b="0" l="0" r="0" t="0"/>
          <a:stretch/>
        </p:blipFill>
        <p:spPr>
          <a:xfrm>
            <a:off x="1758695" y="8887968"/>
            <a:ext cx="690371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0" name="Google Shape;1500;p23"/>
          <p:cNvGrpSpPr/>
          <p:nvPr/>
        </p:nvGrpSpPr>
        <p:grpSpPr>
          <a:xfrm>
            <a:off x="3154680" y="8802623"/>
            <a:ext cx="2881883" cy="303276"/>
            <a:chOff x="3154680" y="8802623"/>
            <a:chExt cx="2881883" cy="303276"/>
          </a:xfrm>
        </p:grpSpPr>
        <p:pic>
          <p:nvPicPr>
            <p:cNvPr id="1501" name="Google Shape;1501;p23"/>
            <p:cNvPicPr preferRelativeResize="0"/>
            <p:nvPr/>
          </p:nvPicPr>
          <p:blipFill rotWithShape="1">
            <a:blip r:embed="rId227">
              <a:alphaModFix/>
            </a:blip>
            <a:srcRect b="0" l="0" r="0" t="0"/>
            <a:stretch/>
          </p:blipFill>
          <p:spPr>
            <a:xfrm>
              <a:off x="3160775" y="8802623"/>
              <a:ext cx="2875788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2" name="Google Shape;1502;p23"/>
            <p:cNvPicPr preferRelativeResize="0"/>
            <p:nvPr/>
          </p:nvPicPr>
          <p:blipFill rotWithShape="1">
            <a:blip r:embed="rId228">
              <a:alphaModFix/>
            </a:blip>
            <a:srcRect b="0" l="0" r="0" t="0"/>
            <a:stretch/>
          </p:blipFill>
          <p:spPr>
            <a:xfrm>
              <a:off x="3154680" y="8983980"/>
              <a:ext cx="397763" cy="12191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03" name="Google Shape;1503;p23"/>
          <p:cNvPicPr preferRelativeResize="0"/>
          <p:nvPr/>
        </p:nvPicPr>
        <p:blipFill rotWithShape="1">
          <a:blip r:embed="rId229">
            <a:alphaModFix/>
          </a:blip>
          <a:srcRect b="0" l="0" r="0" t="0"/>
          <a:stretch/>
        </p:blipFill>
        <p:spPr>
          <a:xfrm>
            <a:off x="6231635" y="8892540"/>
            <a:ext cx="160019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4" name="Google Shape;1504;p23"/>
          <p:cNvPicPr preferRelativeResize="0"/>
          <p:nvPr/>
        </p:nvPicPr>
        <p:blipFill rotWithShape="1">
          <a:blip r:embed="rId230">
            <a:alphaModFix/>
          </a:blip>
          <a:srcRect b="0" l="0" r="0" t="0"/>
          <a:stretch/>
        </p:blipFill>
        <p:spPr>
          <a:xfrm>
            <a:off x="6810755" y="8892540"/>
            <a:ext cx="155448" cy="118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05" name="Google Shape;1505;p23"/>
          <p:cNvGrpSpPr/>
          <p:nvPr/>
        </p:nvGrpSpPr>
        <p:grpSpPr>
          <a:xfrm>
            <a:off x="679227" y="9357550"/>
            <a:ext cx="616172" cy="120777"/>
            <a:chOff x="679227" y="9357550"/>
            <a:chExt cx="616172" cy="120777"/>
          </a:xfrm>
        </p:grpSpPr>
        <p:pic>
          <p:nvPicPr>
            <p:cNvPr id="1506" name="Google Shape;1506;p23"/>
            <p:cNvPicPr preferRelativeResize="0"/>
            <p:nvPr/>
          </p:nvPicPr>
          <p:blipFill rotWithShape="1">
            <a:blip r:embed="rId231">
              <a:alphaModFix/>
            </a:blip>
            <a:srcRect b="0" l="0" r="0" t="0"/>
            <a:stretch/>
          </p:blipFill>
          <p:spPr>
            <a:xfrm>
              <a:off x="679227" y="9365170"/>
              <a:ext cx="146494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7" name="Google Shape;1507;p23"/>
            <p:cNvPicPr preferRelativeResize="0"/>
            <p:nvPr/>
          </p:nvPicPr>
          <p:blipFill rotWithShape="1">
            <a:blip r:embed="rId232">
              <a:alphaModFix/>
            </a:blip>
            <a:srcRect b="0" l="0" r="0" t="0"/>
            <a:stretch/>
          </p:blipFill>
          <p:spPr>
            <a:xfrm>
              <a:off x="848677" y="9357550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8" name="Google Shape;1508;p23"/>
            <p:cNvSpPr/>
            <p:nvPr/>
          </p:nvSpPr>
          <p:spPr>
            <a:xfrm>
              <a:off x="953922" y="9365081"/>
              <a:ext cx="15240" cy="110489"/>
            </a:xfrm>
            <a:custGeom>
              <a:rect b="b" l="l" r="r" t="t"/>
              <a:pathLst>
                <a:path extrusionOk="0" h="110490" w="15240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90" w="15240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09" name="Google Shape;1509;p23"/>
            <p:cNvPicPr preferRelativeResize="0"/>
            <p:nvPr/>
          </p:nvPicPr>
          <p:blipFill rotWithShape="1">
            <a:blip r:embed="rId233">
              <a:alphaModFix/>
            </a:blip>
            <a:srcRect b="0" l="0" r="0" t="0"/>
            <a:stretch/>
          </p:blipFill>
          <p:spPr>
            <a:xfrm>
              <a:off x="995171" y="9357550"/>
              <a:ext cx="73247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0" name="Google Shape;1510;p23"/>
            <p:cNvPicPr preferRelativeResize="0"/>
            <p:nvPr/>
          </p:nvPicPr>
          <p:blipFill rotWithShape="1">
            <a:blip r:embed="rId234">
              <a:alphaModFix/>
            </a:blip>
            <a:srcRect b="0" l="0" r="0" t="0"/>
            <a:stretch/>
          </p:blipFill>
          <p:spPr>
            <a:xfrm>
              <a:off x="1094422" y="9392602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1" name="Google Shape;1511;p23"/>
            <p:cNvSpPr/>
            <p:nvPr/>
          </p:nvSpPr>
          <p:spPr>
            <a:xfrm>
              <a:off x="1193577" y="9392602"/>
              <a:ext cx="55244" cy="85725"/>
            </a:xfrm>
            <a:custGeom>
              <a:rect b="b" l="l" r="r" t="t"/>
              <a:pathLst>
                <a:path extrusionOk="0" h="85725" w="55244">
                  <a:moveTo>
                    <a:pt x="33623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8" y="70032"/>
                  </a:lnTo>
                  <a:lnTo>
                    <a:pt x="14108" y="71913"/>
                  </a:lnTo>
                  <a:lnTo>
                    <a:pt x="20185" y="72937"/>
                  </a:lnTo>
                  <a:lnTo>
                    <a:pt x="26003" y="73247"/>
                  </a:lnTo>
                  <a:lnTo>
                    <a:pt x="33623" y="73247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3435"/>
                  </a:lnTo>
                  <a:lnTo>
                    <a:pt x="29051" y="48863"/>
                  </a:lnTo>
                  <a:lnTo>
                    <a:pt x="19907" y="45815"/>
                  </a:lnTo>
                  <a:lnTo>
                    <a:pt x="11851" y="41814"/>
                  </a:lnTo>
                  <a:lnTo>
                    <a:pt x="6107" y="36671"/>
                  </a:lnTo>
                  <a:lnTo>
                    <a:pt x="2668" y="30384"/>
                  </a:lnTo>
                  <a:lnTo>
                    <a:pt x="1524" y="22955"/>
                  </a:lnTo>
                  <a:lnTo>
                    <a:pt x="1524" y="16859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9719" y="1523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335"/>
                  </a:lnTo>
                  <a:lnTo>
                    <a:pt x="41243" y="12287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8288" y="13811"/>
                  </a:lnTo>
                  <a:lnTo>
                    <a:pt x="16764" y="16859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288" y="30575"/>
                  </a:lnTo>
                  <a:lnTo>
                    <a:pt x="26003" y="33623"/>
                  </a:lnTo>
                  <a:lnTo>
                    <a:pt x="33623" y="35147"/>
                  </a:lnTo>
                  <a:lnTo>
                    <a:pt x="41243" y="39719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12" name="Google Shape;1512;p23"/>
            <p:cNvPicPr preferRelativeResize="0"/>
            <p:nvPr/>
          </p:nvPicPr>
          <p:blipFill rotWithShape="1">
            <a:blip r:embed="rId235">
              <a:alphaModFix/>
            </a:blip>
            <a:srcRect b="0" l="0" r="0" t="0"/>
            <a:stretch/>
          </p:blipFill>
          <p:spPr>
            <a:xfrm>
              <a:off x="1278636" y="9392412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13" name="Google Shape;1513;p23"/>
          <p:cNvGrpSpPr/>
          <p:nvPr/>
        </p:nvGrpSpPr>
        <p:grpSpPr>
          <a:xfrm>
            <a:off x="368808" y="368808"/>
            <a:ext cx="7060691" cy="495299"/>
            <a:chOff x="368808" y="368808"/>
            <a:chExt cx="7060691" cy="495299"/>
          </a:xfrm>
        </p:grpSpPr>
        <p:pic>
          <p:nvPicPr>
            <p:cNvPr id="1514" name="Google Shape;1514;p23"/>
            <p:cNvPicPr preferRelativeResize="0"/>
            <p:nvPr/>
          </p:nvPicPr>
          <p:blipFill rotWithShape="1">
            <a:blip r:embed="rId236">
              <a:alphaModFix/>
            </a:blip>
            <a:srcRect b="0" l="0" r="0" t="0"/>
            <a:stretch/>
          </p:blipFill>
          <p:spPr>
            <a:xfrm>
              <a:off x="371856" y="371856"/>
              <a:ext cx="7057643" cy="492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15" name="Google Shape;1515;p23"/>
            <p:cNvSpPr/>
            <p:nvPr/>
          </p:nvSpPr>
          <p:spPr>
            <a:xfrm>
              <a:off x="368808" y="368808"/>
              <a:ext cx="7059295" cy="459105"/>
            </a:xfrm>
            <a:custGeom>
              <a:rect b="b" l="l" r="r" t="t"/>
              <a:pathLst>
                <a:path extrusionOk="0" h="459105" w="7059295">
                  <a:moveTo>
                    <a:pt x="7059168" y="458723"/>
                  </a:moveTo>
                  <a:lnTo>
                    <a:pt x="0" y="458723"/>
                  </a:lnTo>
                  <a:lnTo>
                    <a:pt x="0" y="0"/>
                  </a:lnTo>
                  <a:lnTo>
                    <a:pt x="7059168" y="0"/>
                  </a:lnTo>
                  <a:lnTo>
                    <a:pt x="7059168" y="4587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16" name="Google Shape;1516;p23"/>
            <p:cNvPicPr preferRelativeResize="0"/>
            <p:nvPr/>
          </p:nvPicPr>
          <p:blipFill rotWithShape="1">
            <a:blip r:embed="rId237">
              <a:alphaModFix/>
            </a:blip>
            <a:srcRect b="0" l="0" r="0" t="0"/>
            <a:stretch/>
          </p:blipFill>
          <p:spPr>
            <a:xfrm>
              <a:off x="371856" y="816864"/>
              <a:ext cx="7054595" cy="106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Google Shape;1517;p23"/>
            <p:cNvPicPr preferRelativeResize="0"/>
            <p:nvPr/>
          </p:nvPicPr>
          <p:blipFill rotWithShape="1">
            <a:blip r:embed="rId238">
              <a:alphaModFix/>
            </a:blip>
            <a:srcRect b="0" l="0" r="0" t="0"/>
            <a:stretch/>
          </p:blipFill>
          <p:spPr>
            <a:xfrm>
              <a:off x="544067" y="537972"/>
              <a:ext cx="124967" cy="108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8" name="Google Shape;1518;p23"/>
            <p:cNvPicPr preferRelativeResize="0"/>
            <p:nvPr/>
          </p:nvPicPr>
          <p:blipFill rotWithShape="1">
            <a:blip r:embed="rId239">
              <a:alphaModFix/>
            </a:blip>
            <a:srcRect b="0" l="0" r="0" t="0"/>
            <a:stretch/>
          </p:blipFill>
          <p:spPr>
            <a:xfrm>
              <a:off x="681227" y="568452"/>
              <a:ext cx="65531" cy="79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9" name="Google Shape;1519;p23"/>
            <p:cNvPicPr preferRelativeResize="0"/>
            <p:nvPr/>
          </p:nvPicPr>
          <p:blipFill rotWithShape="1">
            <a:blip r:embed="rId240">
              <a:alphaModFix/>
            </a:blip>
            <a:srcRect b="0" l="0" r="0" t="0"/>
            <a:stretch/>
          </p:blipFill>
          <p:spPr>
            <a:xfrm>
              <a:off x="754379" y="568452"/>
              <a:ext cx="68580" cy="103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0" name="Google Shape;1520;p23"/>
            <p:cNvPicPr preferRelativeResize="0"/>
            <p:nvPr/>
          </p:nvPicPr>
          <p:blipFill rotWithShape="1">
            <a:blip r:embed="rId241">
              <a:alphaModFix/>
            </a:blip>
            <a:srcRect b="0" l="0" r="0" t="0"/>
            <a:stretch/>
          </p:blipFill>
          <p:spPr>
            <a:xfrm>
              <a:off x="829056" y="568452"/>
              <a:ext cx="71627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1" name="Google Shape;1521;p23"/>
            <p:cNvSpPr/>
            <p:nvPr/>
          </p:nvSpPr>
          <p:spPr>
            <a:xfrm>
              <a:off x="903731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22" name="Google Shape;1522;p23"/>
            <p:cNvPicPr preferRelativeResize="0"/>
            <p:nvPr/>
          </p:nvPicPr>
          <p:blipFill rotWithShape="1">
            <a:blip r:embed="rId242">
              <a:alphaModFix/>
            </a:blip>
            <a:srcRect b="0" l="0" r="0" t="0"/>
            <a:stretch/>
          </p:blipFill>
          <p:spPr>
            <a:xfrm>
              <a:off x="943356" y="537972"/>
              <a:ext cx="327660" cy="109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3" name="Google Shape;1523;p23"/>
            <p:cNvPicPr preferRelativeResize="0"/>
            <p:nvPr/>
          </p:nvPicPr>
          <p:blipFill rotWithShape="1">
            <a:blip r:embed="rId243">
              <a:alphaModFix/>
            </a:blip>
            <a:srcRect b="0" l="0" r="0" t="0"/>
            <a:stretch/>
          </p:blipFill>
          <p:spPr>
            <a:xfrm>
              <a:off x="1278636" y="568452"/>
              <a:ext cx="70103" cy="79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4" name="Google Shape;1524;p23"/>
            <p:cNvPicPr preferRelativeResize="0"/>
            <p:nvPr/>
          </p:nvPicPr>
          <p:blipFill rotWithShape="1">
            <a:blip r:embed="rId244">
              <a:alphaModFix/>
            </a:blip>
            <a:srcRect b="0" l="0" r="0" t="0"/>
            <a:stretch/>
          </p:blipFill>
          <p:spPr>
            <a:xfrm>
              <a:off x="1682019" y="543210"/>
              <a:ext cx="317468" cy="128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25" name="Google Shape;1525;p23"/>
            <p:cNvSpPr/>
            <p:nvPr/>
          </p:nvSpPr>
          <p:spPr>
            <a:xfrm>
              <a:off x="2022348" y="537971"/>
              <a:ext cx="153035" cy="109220"/>
            </a:xfrm>
            <a:custGeom>
              <a:rect b="b" l="l" r="r" t="t"/>
              <a:pathLst>
                <a:path extrusionOk="0" h="109220" w="153035">
                  <a:moveTo>
                    <a:pt x="13703" y="0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13703" y="108204"/>
                  </a:lnTo>
                  <a:lnTo>
                    <a:pt x="13703" y="0"/>
                  </a:lnTo>
                  <a:close/>
                </a:path>
                <a:path extrusionOk="0" h="109220" w="153035">
                  <a:moveTo>
                    <a:pt x="88569" y="52489"/>
                  </a:moveTo>
                  <a:lnTo>
                    <a:pt x="83997" y="43345"/>
                  </a:lnTo>
                  <a:lnTo>
                    <a:pt x="77901" y="37249"/>
                  </a:lnTo>
                  <a:lnTo>
                    <a:pt x="71805" y="34201"/>
                  </a:lnTo>
                  <a:lnTo>
                    <a:pt x="51904" y="34201"/>
                  </a:lnTo>
                  <a:lnTo>
                    <a:pt x="47332" y="35725"/>
                  </a:lnTo>
                  <a:lnTo>
                    <a:pt x="42760" y="38773"/>
                  </a:lnTo>
                  <a:lnTo>
                    <a:pt x="39712" y="41821"/>
                  </a:lnTo>
                  <a:lnTo>
                    <a:pt x="35140" y="44869"/>
                  </a:lnTo>
                  <a:lnTo>
                    <a:pt x="36664" y="49441"/>
                  </a:lnTo>
                  <a:lnTo>
                    <a:pt x="38188" y="49441"/>
                  </a:lnTo>
                  <a:lnTo>
                    <a:pt x="38188" y="50965"/>
                  </a:lnTo>
                  <a:lnTo>
                    <a:pt x="44284" y="50965"/>
                  </a:lnTo>
                  <a:lnTo>
                    <a:pt x="47332" y="47917"/>
                  </a:lnTo>
                  <a:lnTo>
                    <a:pt x="48856" y="47917"/>
                  </a:lnTo>
                  <a:lnTo>
                    <a:pt x="50380" y="46393"/>
                  </a:lnTo>
                  <a:lnTo>
                    <a:pt x="51904" y="46393"/>
                  </a:lnTo>
                  <a:lnTo>
                    <a:pt x="53428" y="44869"/>
                  </a:lnTo>
                  <a:lnTo>
                    <a:pt x="56476" y="44869"/>
                  </a:lnTo>
                  <a:lnTo>
                    <a:pt x="58000" y="43345"/>
                  </a:lnTo>
                  <a:lnTo>
                    <a:pt x="67233" y="43345"/>
                  </a:lnTo>
                  <a:lnTo>
                    <a:pt x="70281" y="44869"/>
                  </a:lnTo>
                  <a:lnTo>
                    <a:pt x="71805" y="47917"/>
                  </a:lnTo>
                  <a:lnTo>
                    <a:pt x="74853" y="50965"/>
                  </a:lnTo>
                  <a:lnTo>
                    <a:pt x="76377" y="55537"/>
                  </a:lnTo>
                  <a:lnTo>
                    <a:pt x="76377" y="66205"/>
                  </a:lnTo>
                  <a:lnTo>
                    <a:pt x="76377" y="75349"/>
                  </a:lnTo>
                  <a:lnTo>
                    <a:pt x="76377" y="89166"/>
                  </a:lnTo>
                  <a:lnTo>
                    <a:pt x="68757" y="96786"/>
                  </a:lnTo>
                  <a:lnTo>
                    <a:pt x="67233" y="96786"/>
                  </a:lnTo>
                  <a:lnTo>
                    <a:pt x="65709" y="98310"/>
                  </a:lnTo>
                  <a:lnTo>
                    <a:pt x="61137" y="98310"/>
                  </a:lnTo>
                  <a:lnTo>
                    <a:pt x="59524" y="99834"/>
                  </a:lnTo>
                  <a:lnTo>
                    <a:pt x="51904" y="99834"/>
                  </a:lnTo>
                  <a:lnTo>
                    <a:pt x="50380" y="98310"/>
                  </a:lnTo>
                  <a:lnTo>
                    <a:pt x="48856" y="98310"/>
                  </a:lnTo>
                  <a:lnTo>
                    <a:pt x="47332" y="96786"/>
                  </a:lnTo>
                  <a:lnTo>
                    <a:pt x="45808" y="96786"/>
                  </a:lnTo>
                  <a:lnTo>
                    <a:pt x="45808" y="95262"/>
                  </a:lnTo>
                  <a:lnTo>
                    <a:pt x="44284" y="93738"/>
                  </a:lnTo>
                  <a:lnTo>
                    <a:pt x="44284" y="84594"/>
                  </a:lnTo>
                  <a:lnTo>
                    <a:pt x="50380" y="78498"/>
                  </a:lnTo>
                  <a:lnTo>
                    <a:pt x="53428" y="78498"/>
                  </a:lnTo>
                  <a:lnTo>
                    <a:pt x="56476" y="76873"/>
                  </a:lnTo>
                  <a:lnTo>
                    <a:pt x="61137" y="75349"/>
                  </a:lnTo>
                  <a:lnTo>
                    <a:pt x="76377" y="75349"/>
                  </a:lnTo>
                  <a:lnTo>
                    <a:pt x="76377" y="66205"/>
                  </a:lnTo>
                  <a:lnTo>
                    <a:pt x="67233" y="66205"/>
                  </a:lnTo>
                  <a:lnTo>
                    <a:pt x="48856" y="70777"/>
                  </a:lnTo>
                  <a:lnTo>
                    <a:pt x="44284" y="72301"/>
                  </a:lnTo>
                  <a:lnTo>
                    <a:pt x="38188" y="75349"/>
                  </a:lnTo>
                  <a:lnTo>
                    <a:pt x="35140" y="78498"/>
                  </a:lnTo>
                  <a:lnTo>
                    <a:pt x="33616" y="81546"/>
                  </a:lnTo>
                  <a:lnTo>
                    <a:pt x="32092" y="83070"/>
                  </a:lnTo>
                  <a:lnTo>
                    <a:pt x="32092" y="95262"/>
                  </a:lnTo>
                  <a:lnTo>
                    <a:pt x="33616" y="98310"/>
                  </a:lnTo>
                  <a:lnTo>
                    <a:pt x="33616" y="99834"/>
                  </a:lnTo>
                  <a:lnTo>
                    <a:pt x="35140" y="102882"/>
                  </a:lnTo>
                  <a:lnTo>
                    <a:pt x="38188" y="104406"/>
                  </a:lnTo>
                  <a:lnTo>
                    <a:pt x="39712" y="105930"/>
                  </a:lnTo>
                  <a:lnTo>
                    <a:pt x="41236" y="105930"/>
                  </a:lnTo>
                  <a:lnTo>
                    <a:pt x="44284" y="107454"/>
                  </a:lnTo>
                  <a:lnTo>
                    <a:pt x="45808" y="107454"/>
                  </a:lnTo>
                  <a:lnTo>
                    <a:pt x="48856" y="108978"/>
                  </a:lnTo>
                  <a:lnTo>
                    <a:pt x="56476" y="108978"/>
                  </a:lnTo>
                  <a:lnTo>
                    <a:pt x="59524" y="107454"/>
                  </a:lnTo>
                  <a:lnTo>
                    <a:pt x="61137" y="107454"/>
                  </a:lnTo>
                  <a:lnTo>
                    <a:pt x="64185" y="105930"/>
                  </a:lnTo>
                  <a:lnTo>
                    <a:pt x="65709" y="105930"/>
                  </a:lnTo>
                  <a:lnTo>
                    <a:pt x="67233" y="104406"/>
                  </a:lnTo>
                  <a:lnTo>
                    <a:pt x="70281" y="102882"/>
                  </a:lnTo>
                  <a:lnTo>
                    <a:pt x="71805" y="102882"/>
                  </a:lnTo>
                  <a:lnTo>
                    <a:pt x="74853" y="99834"/>
                  </a:lnTo>
                  <a:lnTo>
                    <a:pt x="76377" y="98310"/>
                  </a:lnTo>
                  <a:lnTo>
                    <a:pt x="77901" y="104406"/>
                  </a:lnTo>
                  <a:lnTo>
                    <a:pt x="79425" y="105930"/>
                  </a:lnTo>
                  <a:lnTo>
                    <a:pt x="79425" y="107454"/>
                  </a:lnTo>
                  <a:lnTo>
                    <a:pt x="88569" y="107454"/>
                  </a:lnTo>
                  <a:lnTo>
                    <a:pt x="88569" y="75349"/>
                  </a:lnTo>
                  <a:lnTo>
                    <a:pt x="88569" y="52489"/>
                  </a:lnTo>
                  <a:close/>
                </a:path>
                <a:path extrusionOk="0" h="109220" w="153035">
                  <a:moveTo>
                    <a:pt x="152679" y="35725"/>
                  </a:moveTo>
                  <a:lnTo>
                    <a:pt x="151155" y="35725"/>
                  </a:lnTo>
                  <a:lnTo>
                    <a:pt x="149631" y="34201"/>
                  </a:lnTo>
                  <a:lnTo>
                    <a:pt x="137439" y="34201"/>
                  </a:lnTo>
                  <a:lnTo>
                    <a:pt x="120573" y="49441"/>
                  </a:lnTo>
                  <a:lnTo>
                    <a:pt x="119049" y="38773"/>
                  </a:lnTo>
                  <a:lnTo>
                    <a:pt x="119049" y="35725"/>
                  </a:lnTo>
                  <a:lnTo>
                    <a:pt x="117525" y="35725"/>
                  </a:lnTo>
                  <a:lnTo>
                    <a:pt x="116001" y="34201"/>
                  </a:lnTo>
                  <a:lnTo>
                    <a:pt x="108381" y="34201"/>
                  </a:lnTo>
                  <a:lnTo>
                    <a:pt x="108381" y="107454"/>
                  </a:lnTo>
                  <a:lnTo>
                    <a:pt x="120573" y="107454"/>
                  </a:lnTo>
                  <a:lnTo>
                    <a:pt x="120573" y="61633"/>
                  </a:lnTo>
                  <a:lnTo>
                    <a:pt x="122097" y="55537"/>
                  </a:lnTo>
                  <a:lnTo>
                    <a:pt x="125247" y="52489"/>
                  </a:lnTo>
                  <a:lnTo>
                    <a:pt x="128295" y="49441"/>
                  </a:lnTo>
                  <a:lnTo>
                    <a:pt x="134391" y="46393"/>
                  </a:lnTo>
                  <a:lnTo>
                    <a:pt x="145059" y="46393"/>
                  </a:lnTo>
                  <a:lnTo>
                    <a:pt x="146583" y="47917"/>
                  </a:lnTo>
                  <a:lnTo>
                    <a:pt x="149631" y="47917"/>
                  </a:lnTo>
                  <a:lnTo>
                    <a:pt x="149631" y="46393"/>
                  </a:lnTo>
                  <a:lnTo>
                    <a:pt x="152679" y="35725"/>
                  </a:ln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1526" name="Google Shape;1526;p23"/>
            <p:cNvSpPr/>
            <p:nvPr/>
          </p:nvSpPr>
          <p:spPr>
            <a:xfrm>
              <a:off x="2333244" y="368808"/>
              <a:ext cx="10795" cy="449580"/>
            </a:xfrm>
            <a:custGeom>
              <a:rect b="b" l="l" r="r" t="t"/>
              <a:pathLst>
                <a:path extrusionOk="0" h="449580" w="10794">
                  <a:moveTo>
                    <a:pt x="10667" y="449579"/>
                  </a:moveTo>
                  <a:lnTo>
                    <a:pt x="0" y="449579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449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27" name="Google Shape;1527;p23"/>
            <p:cNvPicPr preferRelativeResize="0"/>
            <p:nvPr/>
          </p:nvPicPr>
          <p:blipFill rotWithShape="1">
            <a:blip r:embed="rId245">
              <a:alphaModFix/>
            </a:blip>
            <a:srcRect b="0" l="0" r="0" t="0"/>
            <a:stretch/>
          </p:blipFill>
          <p:spPr>
            <a:xfrm>
              <a:off x="2517647" y="537972"/>
              <a:ext cx="89915" cy="108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8" name="Google Shape;1528;p23"/>
            <p:cNvPicPr preferRelativeResize="0"/>
            <p:nvPr/>
          </p:nvPicPr>
          <p:blipFill rotWithShape="1">
            <a:blip r:embed="rId246">
              <a:alphaModFix/>
            </a:blip>
            <a:srcRect b="0" l="0" r="0" t="0"/>
            <a:stretch/>
          </p:blipFill>
          <p:spPr>
            <a:xfrm>
              <a:off x="2625852" y="536447"/>
              <a:ext cx="124967" cy="11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9" name="Google Shape;1529;p23"/>
            <p:cNvPicPr preferRelativeResize="0"/>
            <p:nvPr/>
          </p:nvPicPr>
          <p:blipFill rotWithShape="1">
            <a:blip r:embed="rId247">
              <a:alphaModFix/>
            </a:blip>
            <a:srcRect b="0" l="0" r="0" t="0"/>
            <a:stretch/>
          </p:blipFill>
          <p:spPr>
            <a:xfrm>
              <a:off x="2756915" y="568452"/>
              <a:ext cx="71627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0" name="Google Shape;1530;p23"/>
            <p:cNvSpPr/>
            <p:nvPr/>
          </p:nvSpPr>
          <p:spPr>
            <a:xfrm>
              <a:off x="2831591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31" name="Google Shape;1531;p23"/>
            <p:cNvPicPr preferRelativeResize="0"/>
            <p:nvPr/>
          </p:nvPicPr>
          <p:blipFill rotWithShape="1">
            <a:blip r:embed="rId248">
              <a:alphaModFix/>
            </a:blip>
            <a:srcRect b="0" l="0" r="0" t="0"/>
            <a:stretch/>
          </p:blipFill>
          <p:spPr>
            <a:xfrm>
              <a:off x="2863596" y="536447"/>
              <a:ext cx="65531" cy="11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2" name="Google Shape;1532;p23"/>
            <p:cNvPicPr preferRelativeResize="0"/>
            <p:nvPr/>
          </p:nvPicPr>
          <p:blipFill rotWithShape="1">
            <a:blip r:embed="rId249">
              <a:alphaModFix/>
            </a:blip>
            <a:srcRect b="0" l="0" r="0" t="0"/>
            <a:stretch/>
          </p:blipFill>
          <p:spPr>
            <a:xfrm>
              <a:off x="2944368" y="568452"/>
              <a:ext cx="65531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3" name="Google Shape;1533;p23"/>
            <p:cNvSpPr/>
            <p:nvPr/>
          </p:nvSpPr>
          <p:spPr>
            <a:xfrm>
              <a:off x="3014472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34" name="Google Shape;1534;p23"/>
            <p:cNvPicPr preferRelativeResize="0"/>
            <p:nvPr/>
          </p:nvPicPr>
          <p:blipFill rotWithShape="1">
            <a:blip r:embed="rId250">
              <a:alphaModFix/>
            </a:blip>
            <a:srcRect b="0" l="0" r="0" t="0"/>
            <a:stretch/>
          </p:blipFill>
          <p:spPr>
            <a:xfrm>
              <a:off x="3055619" y="539495"/>
              <a:ext cx="70104" cy="106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5" name="Google Shape;1535;p23"/>
            <p:cNvPicPr preferRelativeResize="0"/>
            <p:nvPr/>
          </p:nvPicPr>
          <p:blipFill rotWithShape="1">
            <a:blip r:embed="rId251">
              <a:alphaModFix/>
            </a:blip>
            <a:srcRect b="0" l="0" r="0" t="0"/>
            <a:stretch/>
          </p:blipFill>
          <p:spPr>
            <a:xfrm>
              <a:off x="3140964" y="539495"/>
              <a:ext cx="85343" cy="106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36" name="Google Shape;1536;p23"/>
            <p:cNvPicPr preferRelativeResize="0"/>
            <p:nvPr/>
          </p:nvPicPr>
          <p:blipFill rotWithShape="1">
            <a:blip r:embed="rId252">
              <a:alphaModFix/>
            </a:blip>
            <a:srcRect b="0" l="0" r="0" t="0"/>
            <a:stretch/>
          </p:blipFill>
          <p:spPr>
            <a:xfrm>
              <a:off x="3250691" y="539495"/>
              <a:ext cx="70104" cy="1066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7" name="Google Shape;1537;p23"/>
            <p:cNvSpPr/>
            <p:nvPr/>
          </p:nvSpPr>
          <p:spPr>
            <a:xfrm>
              <a:off x="3479291" y="368808"/>
              <a:ext cx="10795" cy="449580"/>
            </a:xfrm>
            <a:custGeom>
              <a:rect b="b" l="l" r="r" t="t"/>
              <a:pathLst>
                <a:path extrusionOk="0" h="449580" w="10795">
                  <a:moveTo>
                    <a:pt x="10667" y="449579"/>
                  </a:moveTo>
                  <a:lnTo>
                    <a:pt x="0" y="449579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449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38" name="Google Shape;1538;p23"/>
            <p:cNvPicPr preferRelativeResize="0"/>
            <p:nvPr/>
          </p:nvPicPr>
          <p:blipFill rotWithShape="1">
            <a:blip r:embed="rId253">
              <a:alphaModFix/>
            </a:blip>
            <a:srcRect b="0" l="0" r="0" t="0"/>
            <a:stretch/>
          </p:blipFill>
          <p:spPr>
            <a:xfrm>
              <a:off x="3673887" y="538638"/>
              <a:ext cx="125158" cy="11744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9" name="Google Shape;1539;p23"/>
            <p:cNvSpPr/>
            <p:nvPr/>
          </p:nvSpPr>
          <p:spPr>
            <a:xfrm>
              <a:off x="3488435" y="368808"/>
              <a:ext cx="10795" cy="449580"/>
            </a:xfrm>
            <a:custGeom>
              <a:rect b="b" l="l" r="r" t="t"/>
              <a:pathLst>
                <a:path extrusionOk="0" h="449580" w="10795">
                  <a:moveTo>
                    <a:pt x="10667" y="449579"/>
                  </a:moveTo>
                  <a:lnTo>
                    <a:pt x="0" y="449579"/>
                  </a:lnTo>
                  <a:lnTo>
                    <a:pt x="0" y="0"/>
                  </a:lnTo>
                  <a:lnTo>
                    <a:pt x="10667" y="0"/>
                  </a:lnTo>
                  <a:lnTo>
                    <a:pt x="10667" y="4495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4" name="Google Shape;1544;p24"/>
          <p:cNvGrpSpPr/>
          <p:nvPr/>
        </p:nvGrpSpPr>
        <p:grpSpPr>
          <a:xfrm>
            <a:off x="341852" y="206025"/>
            <a:ext cx="314514" cy="74676"/>
            <a:chOff x="341852" y="206025"/>
            <a:chExt cx="314514" cy="74676"/>
          </a:xfrm>
        </p:grpSpPr>
        <p:pic>
          <p:nvPicPr>
            <p:cNvPr id="1545" name="Google Shape;1545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341852" y="206025"/>
              <a:ext cx="117538" cy="74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46" name="Google Shape;1546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82345" y="206025"/>
              <a:ext cx="174021" cy="7467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47" name="Google Shape;1547;p24"/>
          <p:cNvGrpSpPr/>
          <p:nvPr/>
        </p:nvGrpSpPr>
        <p:grpSpPr>
          <a:xfrm>
            <a:off x="714279" y="206025"/>
            <a:ext cx="238525" cy="73666"/>
            <a:chOff x="714279" y="206025"/>
            <a:chExt cx="238525" cy="73666"/>
          </a:xfrm>
        </p:grpSpPr>
        <p:sp>
          <p:nvSpPr>
            <p:cNvPr id="1548" name="Google Shape;1548;p24"/>
            <p:cNvSpPr/>
            <p:nvPr/>
          </p:nvSpPr>
          <p:spPr>
            <a:xfrm>
              <a:off x="714279" y="206025"/>
              <a:ext cx="27940" cy="73660"/>
            </a:xfrm>
            <a:custGeom>
              <a:rect b="b" l="l" r="r" t="t"/>
              <a:pathLst>
                <a:path extrusionOk="0" h="73660" w="27940">
                  <a:moveTo>
                    <a:pt x="27527" y="73151"/>
                  </a:moveTo>
                  <a:lnTo>
                    <a:pt x="18383" y="73151"/>
                  </a:lnTo>
                  <a:lnTo>
                    <a:pt x="18383" y="16763"/>
                  </a:lnTo>
                  <a:lnTo>
                    <a:pt x="13811" y="21335"/>
                  </a:lnTo>
                  <a:lnTo>
                    <a:pt x="10763" y="22859"/>
                  </a:lnTo>
                  <a:lnTo>
                    <a:pt x="6191" y="24383"/>
                  </a:lnTo>
                  <a:lnTo>
                    <a:pt x="0" y="27431"/>
                  </a:lnTo>
                  <a:lnTo>
                    <a:pt x="0" y="18287"/>
                  </a:lnTo>
                  <a:lnTo>
                    <a:pt x="6191" y="16763"/>
                  </a:lnTo>
                  <a:lnTo>
                    <a:pt x="10763" y="13715"/>
                  </a:lnTo>
                  <a:lnTo>
                    <a:pt x="16859" y="7619"/>
                  </a:lnTo>
                  <a:lnTo>
                    <a:pt x="19907" y="3047"/>
                  </a:lnTo>
                  <a:lnTo>
                    <a:pt x="21431" y="0"/>
                  </a:lnTo>
                  <a:lnTo>
                    <a:pt x="27527" y="0"/>
                  </a:lnTo>
                  <a:lnTo>
                    <a:pt x="27527" y="7315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49" name="Google Shape;1549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763142" y="206025"/>
              <a:ext cx="73247" cy="73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50" name="Google Shape;1550;p24"/>
            <p:cNvSpPr/>
            <p:nvPr/>
          </p:nvSpPr>
          <p:spPr>
            <a:xfrm>
              <a:off x="856284" y="206031"/>
              <a:ext cx="96520" cy="73660"/>
            </a:xfrm>
            <a:custGeom>
              <a:rect b="b" l="l" r="r" t="t"/>
              <a:pathLst>
                <a:path extrusionOk="0" h="73660" w="96519">
                  <a:moveTo>
                    <a:pt x="27432" y="0"/>
                  </a:moveTo>
                  <a:lnTo>
                    <a:pt x="21336" y="0"/>
                  </a:lnTo>
                  <a:lnTo>
                    <a:pt x="19812" y="3048"/>
                  </a:lnTo>
                  <a:lnTo>
                    <a:pt x="16764" y="7620"/>
                  </a:lnTo>
                  <a:lnTo>
                    <a:pt x="13716" y="10668"/>
                  </a:lnTo>
                  <a:lnTo>
                    <a:pt x="4572" y="16764"/>
                  </a:lnTo>
                  <a:lnTo>
                    <a:pt x="0" y="18288"/>
                  </a:lnTo>
                  <a:lnTo>
                    <a:pt x="0" y="27432"/>
                  </a:lnTo>
                  <a:lnTo>
                    <a:pt x="12192" y="21336"/>
                  </a:lnTo>
                  <a:lnTo>
                    <a:pt x="15240" y="18288"/>
                  </a:lnTo>
                  <a:lnTo>
                    <a:pt x="18288" y="16764"/>
                  </a:lnTo>
                  <a:lnTo>
                    <a:pt x="18288" y="73152"/>
                  </a:lnTo>
                  <a:lnTo>
                    <a:pt x="27432" y="73152"/>
                  </a:lnTo>
                  <a:lnTo>
                    <a:pt x="27432" y="0"/>
                  </a:lnTo>
                  <a:close/>
                </a:path>
                <a:path extrusionOk="0" h="73660" w="96519">
                  <a:moveTo>
                    <a:pt x="96113" y="15240"/>
                  </a:moveTo>
                  <a:lnTo>
                    <a:pt x="94589" y="10668"/>
                  </a:lnTo>
                  <a:lnTo>
                    <a:pt x="86969" y="3048"/>
                  </a:lnTo>
                  <a:lnTo>
                    <a:pt x="80873" y="0"/>
                  </a:lnTo>
                  <a:lnTo>
                    <a:pt x="67157" y="0"/>
                  </a:lnTo>
                  <a:lnTo>
                    <a:pt x="61061" y="3048"/>
                  </a:lnTo>
                  <a:lnTo>
                    <a:pt x="58013" y="6096"/>
                  </a:lnTo>
                  <a:lnTo>
                    <a:pt x="53441" y="9144"/>
                  </a:lnTo>
                  <a:lnTo>
                    <a:pt x="50393" y="15240"/>
                  </a:lnTo>
                  <a:lnTo>
                    <a:pt x="50393" y="21336"/>
                  </a:lnTo>
                  <a:lnTo>
                    <a:pt x="59537" y="22860"/>
                  </a:lnTo>
                  <a:lnTo>
                    <a:pt x="59537" y="18288"/>
                  </a:lnTo>
                  <a:lnTo>
                    <a:pt x="61061" y="13716"/>
                  </a:lnTo>
                  <a:lnTo>
                    <a:pt x="64109" y="12192"/>
                  </a:lnTo>
                  <a:lnTo>
                    <a:pt x="65633" y="9144"/>
                  </a:lnTo>
                  <a:lnTo>
                    <a:pt x="70205" y="7620"/>
                  </a:lnTo>
                  <a:lnTo>
                    <a:pt x="77825" y="7620"/>
                  </a:lnTo>
                  <a:lnTo>
                    <a:pt x="80873" y="9144"/>
                  </a:lnTo>
                  <a:lnTo>
                    <a:pt x="85445" y="13716"/>
                  </a:lnTo>
                  <a:lnTo>
                    <a:pt x="86969" y="16764"/>
                  </a:lnTo>
                  <a:lnTo>
                    <a:pt x="86969" y="24384"/>
                  </a:lnTo>
                  <a:lnTo>
                    <a:pt x="85445" y="27432"/>
                  </a:lnTo>
                  <a:lnTo>
                    <a:pt x="83921" y="32004"/>
                  </a:lnTo>
                  <a:lnTo>
                    <a:pt x="80873" y="35052"/>
                  </a:lnTo>
                  <a:lnTo>
                    <a:pt x="74777" y="39624"/>
                  </a:lnTo>
                  <a:lnTo>
                    <a:pt x="67157" y="47244"/>
                  </a:lnTo>
                  <a:lnTo>
                    <a:pt x="62585" y="50292"/>
                  </a:lnTo>
                  <a:lnTo>
                    <a:pt x="54965" y="57912"/>
                  </a:lnTo>
                  <a:lnTo>
                    <a:pt x="53441" y="60960"/>
                  </a:lnTo>
                  <a:lnTo>
                    <a:pt x="50393" y="64008"/>
                  </a:lnTo>
                  <a:lnTo>
                    <a:pt x="50393" y="67056"/>
                  </a:lnTo>
                  <a:lnTo>
                    <a:pt x="48869" y="70104"/>
                  </a:lnTo>
                  <a:lnTo>
                    <a:pt x="48869" y="73152"/>
                  </a:lnTo>
                  <a:lnTo>
                    <a:pt x="96113" y="73152"/>
                  </a:lnTo>
                  <a:lnTo>
                    <a:pt x="96113" y="65532"/>
                  </a:lnTo>
                  <a:lnTo>
                    <a:pt x="61061" y="65532"/>
                  </a:lnTo>
                  <a:lnTo>
                    <a:pt x="62585" y="64008"/>
                  </a:lnTo>
                  <a:lnTo>
                    <a:pt x="62585" y="62484"/>
                  </a:lnTo>
                  <a:lnTo>
                    <a:pt x="64109" y="60960"/>
                  </a:lnTo>
                  <a:lnTo>
                    <a:pt x="65633" y="57912"/>
                  </a:lnTo>
                  <a:lnTo>
                    <a:pt x="74777" y="51816"/>
                  </a:lnTo>
                  <a:lnTo>
                    <a:pt x="91541" y="35052"/>
                  </a:lnTo>
                  <a:lnTo>
                    <a:pt x="96113" y="25908"/>
                  </a:lnTo>
                  <a:lnTo>
                    <a:pt x="96113" y="152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551" name="Google Shape;1551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36466" y="205740"/>
            <a:ext cx="1321784" cy="94868"/>
          </a:xfrm>
          <a:prstGeom prst="rect">
            <a:avLst/>
          </a:prstGeom>
          <a:noFill/>
          <a:ln>
            <a:noFill/>
          </a:ln>
        </p:spPr>
      </p:pic>
      <p:sp>
        <p:nvSpPr>
          <p:cNvPr id="1552" name="Google Shape;1552;p24"/>
          <p:cNvSpPr/>
          <p:nvPr/>
        </p:nvSpPr>
        <p:spPr>
          <a:xfrm>
            <a:off x="2525267" y="9779507"/>
            <a:ext cx="9525" cy="74930"/>
          </a:xfrm>
          <a:custGeom>
            <a:rect b="b" l="l" r="r" t="t"/>
            <a:pathLst>
              <a:path extrusionOk="0" h="74929" w="9525">
                <a:moveTo>
                  <a:pt x="9143" y="74676"/>
                </a:moveTo>
                <a:lnTo>
                  <a:pt x="0" y="74676"/>
                </a:lnTo>
                <a:lnTo>
                  <a:pt x="0" y="0"/>
                </a:lnTo>
                <a:lnTo>
                  <a:pt x="9143" y="0"/>
                </a:lnTo>
                <a:lnTo>
                  <a:pt x="9143" y="74676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553" name="Google Shape;1553;p2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309675" y="9780175"/>
            <a:ext cx="132778" cy="74771"/>
          </a:xfrm>
          <a:prstGeom prst="rect">
            <a:avLst/>
          </a:prstGeom>
          <a:noFill/>
          <a:ln>
            <a:noFill/>
          </a:ln>
        </p:spPr>
      </p:pic>
      <p:sp>
        <p:nvSpPr>
          <p:cNvPr id="1554" name="Google Shape;1554;p24"/>
          <p:cNvSpPr/>
          <p:nvPr/>
        </p:nvSpPr>
        <p:spPr>
          <a:xfrm>
            <a:off x="731520" y="664476"/>
            <a:ext cx="6535420" cy="1153795"/>
          </a:xfrm>
          <a:custGeom>
            <a:rect b="b" l="l" r="r" t="t"/>
            <a:pathLst>
              <a:path extrusionOk="0" h="1153795" w="6535420">
                <a:moveTo>
                  <a:pt x="6534912" y="0"/>
                </a:moveTo>
                <a:lnTo>
                  <a:pt x="6524244" y="0"/>
                </a:lnTo>
                <a:lnTo>
                  <a:pt x="6524244" y="286499"/>
                </a:lnTo>
                <a:lnTo>
                  <a:pt x="6524244" y="297180"/>
                </a:lnTo>
                <a:lnTo>
                  <a:pt x="6524244" y="1142987"/>
                </a:lnTo>
                <a:lnTo>
                  <a:pt x="4588764" y="1142987"/>
                </a:lnTo>
                <a:lnTo>
                  <a:pt x="4588764" y="868680"/>
                </a:lnTo>
                <a:lnTo>
                  <a:pt x="6524244" y="868680"/>
                </a:lnTo>
                <a:lnTo>
                  <a:pt x="6524244" y="858012"/>
                </a:lnTo>
                <a:lnTo>
                  <a:pt x="4588764" y="858012"/>
                </a:lnTo>
                <a:lnTo>
                  <a:pt x="4588764" y="582168"/>
                </a:lnTo>
                <a:lnTo>
                  <a:pt x="6524244" y="582168"/>
                </a:lnTo>
                <a:lnTo>
                  <a:pt x="6524244" y="571487"/>
                </a:lnTo>
                <a:lnTo>
                  <a:pt x="4588764" y="571487"/>
                </a:lnTo>
                <a:lnTo>
                  <a:pt x="4588764" y="297180"/>
                </a:lnTo>
                <a:lnTo>
                  <a:pt x="6524244" y="297180"/>
                </a:lnTo>
                <a:lnTo>
                  <a:pt x="6524244" y="286499"/>
                </a:lnTo>
                <a:lnTo>
                  <a:pt x="4588764" y="286499"/>
                </a:lnTo>
                <a:lnTo>
                  <a:pt x="4588764" y="0"/>
                </a:lnTo>
                <a:lnTo>
                  <a:pt x="4578096" y="0"/>
                </a:lnTo>
                <a:lnTo>
                  <a:pt x="4578096" y="1143000"/>
                </a:lnTo>
                <a:lnTo>
                  <a:pt x="2270760" y="1143000"/>
                </a:lnTo>
                <a:lnTo>
                  <a:pt x="2270760" y="868680"/>
                </a:lnTo>
                <a:lnTo>
                  <a:pt x="4578096" y="868680"/>
                </a:lnTo>
                <a:lnTo>
                  <a:pt x="4578096" y="858012"/>
                </a:lnTo>
                <a:lnTo>
                  <a:pt x="2270760" y="858012"/>
                </a:lnTo>
                <a:lnTo>
                  <a:pt x="2270760" y="582168"/>
                </a:lnTo>
                <a:lnTo>
                  <a:pt x="4578096" y="582168"/>
                </a:lnTo>
                <a:lnTo>
                  <a:pt x="4578096" y="571487"/>
                </a:lnTo>
                <a:lnTo>
                  <a:pt x="2270760" y="571487"/>
                </a:lnTo>
                <a:lnTo>
                  <a:pt x="2270760" y="297180"/>
                </a:lnTo>
                <a:lnTo>
                  <a:pt x="4578096" y="297180"/>
                </a:lnTo>
                <a:lnTo>
                  <a:pt x="4578096" y="286499"/>
                </a:lnTo>
                <a:lnTo>
                  <a:pt x="2270760" y="286499"/>
                </a:lnTo>
                <a:lnTo>
                  <a:pt x="2270760" y="0"/>
                </a:lnTo>
                <a:lnTo>
                  <a:pt x="2260079" y="0"/>
                </a:lnTo>
                <a:lnTo>
                  <a:pt x="2260079" y="1143000"/>
                </a:lnTo>
                <a:lnTo>
                  <a:pt x="10668" y="1143000"/>
                </a:lnTo>
                <a:lnTo>
                  <a:pt x="10668" y="868680"/>
                </a:lnTo>
                <a:lnTo>
                  <a:pt x="2260079" y="868680"/>
                </a:lnTo>
                <a:lnTo>
                  <a:pt x="2260079" y="858012"/>
                </a:lnTo>
                <a:lnTo>
                  <a:pt x="10668" y="858012"/>
                </a:lnTo>
                <a:lnTo>
                  <a:pt x="10668" y="582168"/>
                </a:lnTo>
                <a:lnTo>
                  <a:pt x="2260079" y="582168"/>
                </a:lnTo>
                <a:lnTo>
                  <a:pt x="2260079" y="571487"/>
                </a:lnTo>
                <a:lnTo>
                  <a:pt x="10668" y="571487"/>
                </a:lnTo>
                <a:lnTo>
                  <a:pt x="10668" y="297180"/>
                </a:lnTo>
                <a:lnTo>
                  <a:pt x="2260079" y="297180"/>
                </a:lnTo>
                <a:lnTo>
                  <a:pt x="2260079" y="286499"/>
                </a:lnTo>
                <a:lnTo>
                  <a:pt x="10668" y="286499"/>
                </a:lnTo>
                <a:lnTo>
                  <a:pt x="10668" y="0"/>
                </a:lnTo>
                <a:lnTo>
                  <a:pt x="0" y="0"/>
                </a:lnTo>
                <a:lnTo>
                  <a:pt x="0" y="1153668"/>
                </a:lnTo>
                <a:lnTo>
                  <a:pt x="10668" y="1153668"/>
                </a:lnTo>
                <a:lnTo>
                  <a:pt x="6534912" y="1153668"/>
                </a:lnTo>
                <a:lnTo>
                  <a:pt x="6534912" y="1142987"/>
                </a:lnTo>
                <a:lnTo>
                  <a:pt x="6534912" y="286499"/>
                </a:lnTo>
                <a:lnTo>
                  <a:pt x="6534912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555" name="Google Shape;1555;p24"/>
          <p:cNvSpPr/>
          <p:nvPr/>
        </p:nvSpPr>
        <p:spPr>
          <a:xfrm>
            <a:off x="731520" y="367296"/>
            <a:ext cx="6535420" cy="1905"/>
          </a:xfrm>
          <a:custGeom>
            <a:rect b="b" l="l" r="r" t="t"/>
            <a:pathLst>
              <a:path extrusionOk="0" h="1904" w="6535420">
                <a:moveTo>
                  <a:pt x="6534912" y="0"/>
                </a:moveTo>
                <a:lnTo>
                  <a:pt x="2270760" y="0"/>
                </a:lnTo>
                <a:lnTo>
                  <a:pt x="2260079" y="0"/>
                </a:lnTo>
                <a:lnTo>
                  <a:pt x="0" y="0"/>
                </a:lnTo>
                <a:lnTo>
                  <a:pt x="0" y="1524"/>
                </a:lnTo>
                <a:lnTo>
                  <a:pt x="2260079" y="1524"/>
                </a:lnTo>
                <a:lnTo>
                  <a:pt x="2270760" y="1524"/>
                </a:lnTo>
                <a:lnTo>
                  <a:pt x="6534912" y="1524"/>
                </a:lnTo>
                <a:lnTo>
                  <a:pt x="6534912" y="0"/>
                </a:lnTo>
                <a:close/>
              </a:path>
            </a:pathLst>
          </a:custGeom>
          <a:solidFill>
            <a:srgbClr val="808080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aphicFrame>
        <p:nvGraphicFramePr>
          <p:cNvPr id="1556" name="Google Shape;1556;p24"/>
          <p:cNvGraphicFramePr/>
          <p:nvPr/>
        </p:nvGraphicFramePr>
        <p:xfrm>
          <a:off x="731520" y="2333244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{A9E45030-AD36-4EE6-8BB7-AFF2B83B84F9}</a:tableStyleId>
              </a:tblPr>
              <a:tblGrid>
                <a:gridCol w="1657975"/>
                <a:gridCol w="2853050"/>
                <a:gridCol w="2013575"/>
              </a:tblGrid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6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8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"/>
                        <a:buFont typeface="Arial"/>
                        <a:buNone/>
                      </a:pPr>
                      <a:r>
                        <a:t/>
                      </a:r>
                      <a:endParaRPr sz="100" u="none" cap="none" strike="noStrik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0" marB="0" marR="0" marL="0">
                    <a:lnL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80808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557" name="Google Shape;1557;p2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00100" y="749808"/>
            <a:ext cx="268224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8" name="Google Shape;1558;p2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057143" y="752856"/>
            <a:ext cx="79248" cy="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9" name="Google Shape;1559;p24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88864" y="749808"/>
            <a:ext cx="259080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0" name="Google Shape;1560;p24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800100" y="1034795"/>
            <a:ext cx="260603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1" name="Google Shape;1561;p24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3067811" y="1037844"/>
            <a:ext cx="60960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2" name="Google Shape;1562;p24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5373623" y="1034795"/>
            <a:ext cx="178307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3" name="Google Shape;1563;p24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800100" y="1321308"/>
            <a:ext cx="268224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4" name="Google Shape;1564;p24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070860" y="1321308"/>
            <a:ext cx="153924" cy="115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5" name="Google Shape;1565;p24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5376671" y="1321308"/>
            <a:ext cx="175260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6" name="Google Shape;1566;p24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800100" y="1606295"/>
            <a:ext cx="269747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7" name="Google Shape;1567;p24"/>
          <p:cNvPicPr preferRelativeResize="0"/>
          <p:nvPr/>
        </p:nvPicPr>
        <p:blipFill rotWithShape="1">
          <a:blip r:embed="rId18">
            <a:alphaModFix/>
          </a:blip>
          <a:srcRect b="0" l="0" r="0" t="0"/>
          <a:stretch/>
        </p:blipFill>
        <p:spPr>
          <a:xfrm>
            <a:off x="3057143" y="1609344"/>
            <a:ext cx="79248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8" name="Google Shape;1568;p24"/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5378196" y="1606295"/>
            <a:ext cx="166116" cy="1188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69" name="Google Shape;1569;p24"/>
          <p:cNvGrpSpPr/>
          <p:nvPr/>
        </p:nvGrpSpPr>
        <p:grpSpPr>
          <a:xfrm>
            <a:off x="671607" y="1976640"/>
            <a:ext cx="642080" cy="121335"/>
            <a:chOff x="671607" y="1976640"/>
            <a:chExt cx="642080" cy="121335"/>
          </a:xfrm>
        </p:grpSpPr>
        <p:pic>
          <p:nvPicPr>
            <p:cNvPr id="1570" name="Google Shape;1570;p24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671607" y="1981961"/>
              <a:ext cx="90011" cy="11601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1" name="Google Shape;1571;p24"/>
            <p:cNvSpPr/>
            <p:nvPr/>
          </p:nvSpPr>
          <p:spPr>
            <a:xfrm>
              <a:off x="787908" y="1976640"/>
              <a:ext cx="62865" cy="119380"/>
            </a:xfrm>
            <a:custGeom>
              <a:rect b="b" l="l" r="r" t="t"/>
              <a:pathLst>
                <a:path extrusionOk="0" h="119380" w="62865">
                  <a:moveTo>
                    <a:pt x="15227" y="0"/>
                  </a:moveTo>
                  <a:lnTo>
                    <a:pt x="0" y="0"/>
                  </a:lnTo>
                  <a:lnTo>
                    <a:pt x="0" y="118859"/>
                  </a:lnTo>
                  <a:lnTo>
                    <a:pt x="15227" y="118859"/>
                  </a:lnTo>
                  <a:lnTo>
                    <a:pt x="15227" y="0"/>
                  </a:lnTo>
                  <a:close/>
                </a:path>
                <a:path extrusionOk="0" h="119380" w="62865">
                  <a:moveTo>
                    <a:pt x="62293" y="37426"/>
                  </a:moveTo>
                  <a:lnTo>
                    <a:pt x="46951" y="37426"/>
                  </a:lnTo>
                  <a:lnTo>
                    <a:pt x="46951" y="118300"/>
                  </a:lnTo>
                  <a:lnTo>
                    <a:pt x="62293" y="118300"/>
                  </a:lnTo>
                  <a:lnTo>
                    <a:pt x="62293" y="37426"/>
                  </a:lnTo>
                  <a:close/>
                </a:path>
                <a:path extrusionOk="0" h="119380" w="62865">
                  <a:moveTo>
                    <a:pt x="62293" y="8382"/>
                  </a:moveTo>
                  <a:lnTo>
                    <a:pt x="46951" y="8382"/>
                  </a:lnTo>
                  <a:lnTo>
                    <a:pt x="46951" y="22098"/>
                  </a:lnTo>
                  <a:lnTo>
                    <a:pt x="62293" y="22098"/>
                  </a:lnTo>
                  <a:lnTo>
                    <a:pt x="62293" y="838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72" name="Google Shape;1572;p24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876210" y="2012537"/>
              <a:ext cx="6552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3" name="Google Shape;1573;p24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970787" y="2012537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4" name="Google Shape;1574;p24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1059275" y="1997201"/>
              <a:ext cx="128206" cy="99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5" name="Google Shape;1575;p24"/>
            <p:cNvSpPr/>
            <p:nvPr/>
          </p:nvSpPr>
          <p:spPr>
            <a:xfrm>
              <a:off x="1213485" y="2012441"/>
              <a:ext cx="55244" cy="84455"/>
            </a:xfrm>
            <a:custGeom>
              <a:rect b="b" l="l" r="r" t="t"/>
              <a:pathLst>
                <a:path extrusionOk="0" h="84455" w="55244">
                  <a:moveTo>
                    <a:pt x="33623" y="83915"/>
                  </a:moveTo>
                  <a:lnTo>
                    <a:pt x="18383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25" y="68746"/>
                  </a:lnTo>
                  <a:lnTo>
                    <a:pt x="13382" y="71151"/>
                  </a:lnTo>
                  <a:lnTo>
                    <a:pt x="19368" y="72699"/>
                  </a:lnTo>
                  <a:lnTo>
                    <a:pt x="24479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8195" y="67151"/>
                  </a:lnTo>
                  <a:lnTo>
                    <a:pt x="39719" y="64007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19907" y="45719"/>
                  </a:lnTo>
                  <a:lnTo>
                    <a:pt x="10970" y="40862"/>
                  </a:lnTo>
                  <a:lnTo>
                    <a:pt x="4774" y="35432"/>
                  </a:lnTo>
                  <a:lnTo>
                    <a:pt x="1168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9143"/>
                  </a:lnTo>
                  <a:lnTo>
                    <a:pt x="7620" y="6095"/>
                  </a:lnTo>
                  <a:lnTo>
                    <a:pt x="12287" y="1523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3"/>
                  </a:lnTo>
                  <a:lnTo>
                    <a:pt x="48863" y="1523"/>
                  </a:lnTo>
                  <a:lnTo>
                    <a:pt x="48863" y="13715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479" y="10667"/>
                  </a:lnTo>
                  <a:lnTo>
                    <a:pt x="15335" y="15239"/>
                  </a:lnTo>
                  <a:lnTo>
                    <a:pt x="15335" y="25907"/>
                  </a:lnTo>
                  <a:lnTo>
                    <a:pt x="18383" y="28955"/>
                  </a:lnTo>
                  <a:lnTo>
                    <a:pt x="26003" y="32003"/>
                  </a:lnTo>
                  <a:lnTo>
                    <a:pt x="32099" y="35051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3435" y="48767"/>
                  </a:lnTo>
                  <a:lnTo>
                    <a:pt x="54959" y="5333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76" name="Google Shape;1576;p24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1298448" y="2013203"/>
              <a:ext cx="15239" cy="8229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77" name="Google Shape;1577;p24"/>
          <p:cNvPicPr preferRelativeResize="0"/>
          <p:nvPr/>
        </p:nvPicPr>
        <p:blipFill rotWithShape="1">
          <a:blip r:embed="rId25">
            <a:alphaModFix/>
          </a:blip>
          <a:srcRect b="0" l="0" r="0" t="0"/>
          <a:stretch/>
        </p:blipFill>
        <p:spPr>
          <a:xfrm>
            <a:off x="796766" y="2419826"/>
            <a:ext cx="88487" cy="11601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78" name="Google Shape;1578;p24"/>
          <p:cNvGrpSpPr/>
          <p:nvPr/>
        </p:nvGrpSpPr>
        <p:grpSpPr>
          <a:xfrm>
            <a:off x="911352" y="2415552"/>
            <a:ext cx="567689" cy="120288"/>
            <a:chOff x="911352" y="2415552"/>
            <a:chExt cx="567689" cy="120288"/>
          </a:xfrm>
        </p:grpSpPr>
        <p:sp>
          <p:nvSpPr>
            <p:cNvPr id="1579" name="Google Shape;1579;p24"/>
            <p:cNvSpPr/>
            <p:nvPr/>
          </p:nvSpPr>
          <p:spPr>
            <a:xfrm>
              <a:off x="911352" y="2415552"/>
              <a:ext cx="62865" cy="119380"/>
            </a:xfrm>
            <a:custGeom>
              <a:rect b="b" l="l" r="r" t="t"/>
              <a:pathLst>
                <a:path extrusionOk="0" h="119380" w="62865">
                  <a:moveTo>
                    <a:pt x="15227" y="0"/>
                  </a:moveTo>
                  <a:lnTo>
                    <a:pt x="0" y="0"/>
                  </a:lnTo>
                  <a:lnTo>
                    <a:pt x="0" y="118859"/>
                  </a:lnTo>
                  <a:lnTo>
                    <a:pt x="15227" y="118859"/>
                  </a:lnTo>
                  <a:lnTo>
                    <a:pt x="15227" y="0"/>
                  </a:lnTo>
                  <a:close/>
                </a:path>
                <a:path extrusionOk="0" h="119380" w="62865">
                  <a:moveTo>
                    <a:pt x="62382" y="36385"/>
                  </a:moveTo>
                  <a:lnTo>
                    <a:pt x="47142" y="36385"/>
                  </a:lnTo>
                  <a:lnTo>
                    <a:pt x="47142" y="117246"/>
                  </a:lnTo>
                  <a:lnTo>
                    <a:pt x="62382" y="117246"/>
                  </a:lnTo>
                  <a:lnTo>
                    <a:pt x="62382" y="36385"/>
                  </a:lnTo>
                  <a:close/>
                </a:path>
                <a:path extrusionOk="0" h="119380" w="62865">
                  <a:moveTo>
                    <a:pt x="62382" y="7327"/>
                  </a:moveTo>
                  <a:lnTo>
                    <a:pt x="47142" y="7327"/>
                  </a:lnTo>
                  <a:lnTo>
                    <a:pt x="47142" y="22567"/>
                  </a:lnTo>
                  <a:lnTo>
                    <a:pt x="62382" y="22567"/>
                  </a:lnTo>
                  <a:lnTo>
                    <a:pt x="62382" y="7327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80" name="Google Shape;1580;p24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99744" y="2450401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1" name="Google Shape;1581;p24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094422" y="245040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2" name="Google Shape;1582;p24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182909" y="2436685"/>
              <a:ext cx="129730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83" name="Google Shape;1583;p24"/>
            <p:cNvSpPr/>
            <p:nvPr/>
          </p:nvSpPr>
          <p:spPr>
            <a:xfrm>
              <a:off x="1338072" y="2423159"/>
              <a:ext cx="17145" cy="111760"/>
            </a:xfrm>
            <a:custGeom>
              <a:rect b="b" l="l" r="r" t="t"/>
              <a:pathLst>
                <a:path extrusionOk="0" h="111760" w="17144">
                  <a:moveTo>
                    <a:pt x="16764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4" y="0"/>
                  </a:lnTo>
                  <a:lnTo>
                    <a:pt x="16764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84" name="Google Shape;1584;p24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387411" y="2422969"/>
              <a:ext cx="91630" cy="1098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85" name="Google Shape;1585;p24"/>
          <p:cNvGrpSpPr/>
          <p:nvPr/>
        </p:nvGrpSpPr>
        <p:grpSpPr>
          <a:xfrm>
            <a:off x="2462022" y="2415254"/>
            <a:ext cx="694467" cy="120586"/>
            <a:chOff x="2462022" y="2415254"/>
            <a:chExt cx="694467" cy="120586"/>
          </a:xfrm>
        </p:grpSpPr>
        <p:pic>
          <p:nvPicPr>
            <p:cNvPr id="1586" name="Google Shape;1586;p24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2462022" y="2422969"/>
              <a:ext cx="85439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7" name="Google Shape;1587;p24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2571845" y="2450401"/>
              <a:ext cx="7791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8" name="Google Shape;1588;p24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2675667" y="2450401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9" name="Google Shape;1589;p24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2820638" y="2415254"/>
              <a:ext cx="73342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0" name="Google Shape;1590;p24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2919888" y="2450401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1" name="Google Shape;1591;p24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066383" y="2419826"/>
              <a:ext cx="90106" cy="11601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2" name="Google Shape;1592;p24"/>
          <p:cNvGrpSpPr/>
          <p:nvPr/>
        </p:nvGrpSpPr>
        <p:grpSpPr>
          <a:xfrm>
            <a:off x="3182099" y="2415552"/>
            <a:ext cx="400253" cy="120288"/>
            <a:chOff x="3182099" y="2415552"/>
            <a:chExt cx="400253" cy="120288"/>
          </a:xfrm>
        </p:grpSpPr>
        <p:sp>
          <p:nvSpPr>
            <p:cNvPr id="1593" name="Google Shape;1593;p24"/>
            <p:cNvSpPr/>
            <p:nvPr/>
          </p:nvSpPr>
          <p:spPr>
            <a:xfrm>
              <a:off x="3182099" y="2415552"/>
              <a:ext cx="62865" cy="119380"/>
            </a:xfrm>
            <a:custGeom>
              <a:rect b="b" l="l" r="r" t="t"/>
              <a:pathLst>
                <a:path extrusionOk="0" h="119380" w="62864">
                  <a:moveTo>
                    <a:pt x="15240" y="0"/>
                  </a:moveTo>
                  <a:lnTo>
                    <a:pt x="0" y="0"/>
                  </a:lnTo>
                  <a:lnTo>
                    <a:pt x="0" y="118859"/>
                  </a:lnTo>
                  <a:lnTo>
                    <a:pt x="15240" y="118859"/>
                  </a:lnTo>
                  <a:lnTo>
                    <a:pt x="15240" y="0"/>
                  </a:lnTo>
                  <a:close/>
                </a:path>
                <a:path extrusionOk="0" h="119380" w="62864">
                  <a:moveTo>
                    <a:pt x="62865" y="36385"/>
                  </a:moveTo>
                  <a:lnTo>
                    <a:pt x="47625" y="36385"/>
                  </a:lnTo>
                  <a:lnTo>
                    <a:pt x="47625" y="117246"/>
                  </a:lnTo>
                  <a:lnTo>
                    <a:pt x="62865" y="117246"/>
                  </a:lnTo>
                  <a:lnTo>
                    <a:pt x="62865" y="36385"/>
                  </a:lnTo>
                  <a:close/>
                </a:path>
                <a:path extrusionOk="0" h="119380" w="62864">
                  <a:moveTo>
                    <a:pt x="62865" y="7327"/>
                  </a:moveTo>
                  <a:lnTo>
                    <a:pt x="47625" y="7327"/>
                  </a:lnTo>
                  <a:lnTo>
                    <a:pt x="47625" y="22567"/>
                  </a:lnTo>
                  <a:lnTo>
                    <a:pt x="62865" y="22567"/>
                  </a:lnTo>
                  <a:lnTo>
                    <a:pt x="62865" y="7327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594" name="Google Shape;1594;p24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3270980" y="2450401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24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3365563" y="245040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6" name="Google Shape;1596;p24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3454146" y="2436685"/>
              <a:ext cx="128206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597" name="Google Shape;1597;p24"/>
          <p:cNvGrpSpPr/>
          <p:nvPr/>
        </p:nvGrpSpPr>
        <p:grpSpPr>
          <a:xfrm>
            <a:off x="5308568" y="2419826"/>
            <a:ext cx="670083" cy="116014"/>
            <a:chOff x="5308568" y="2419826"/>
            <a:chExt cx="670083" cy="116014"/>
          </a:xfrm>
        </p:grpSpPr>
        <p:pic>
          <p:nvPicPr>
            <p:cNvPr id="1598" name="Google Shape;1598;p24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5308568" y="2419826"/>
              <a:ext cx="90106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9" name="Google Shape;1599;p24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5418582" y="2450401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0" name="Google Shape;1600;p24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5520785" y="2450401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1" name="Google Shape;1601;p24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5609272" y="2436685"/>
              <a:ext cx="369379" cy="9915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2" name="Google Shape;1602;p24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810768" y="2705100"/>
            <a:ext cx="33527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3" name="Google Shape;1603;p24"/>
          <p:cNvPicPr preferRelativeResize="0"/>
          <p:nvPr/>
        </p:nvPicPr>
        <p:blipFill rotWithShape="1">
          <a:blip r:embed="rId44">
            <a:alphaModFix/>
          </a:blip>
          <a:srcRect b="0" l="0" r="0" t="0"/>
          <a:stretch/>
        </p:blipFill>
        <p:spPr>
          <a:xfrm>
            <a:off x="2462783" y="2706624"/>
            <a:ext cx="1088135" cy="1447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4" name="Google Shape;1604;p24"/>
          <p:cNvPicPr preferRelativeResize="0"/>
          <p:nvPr/>
        </p:nvPicPr>
        <p:blipFill rotWithShape="1">
          <a:blip r:embed="rId45">
            <a:alphaModFix/>
          </a:blip>
          <a:srcRect b="0" l="0" r="0" t="0"/>
          <a:stretch/>
        </p:blipFill>
        <p:spPr>
          <a:xfrm>
            <a:off x="5308092" y="2703576"/>
            <a:ext cx="844295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5" name="Google Shape;1605;p24"/>
          <p:cNvPicPr preferRelativeResize="0"/>
          <p:nvPr/>
        </p:nvPicPr>
        <p:blipFill rotWithShape="1">
          <a:blip r:embed="rId46">
            <a:alphaModFix/>
          </a:blip>
          <a:srcRect b="0" l="0" r="0" t="0"/>
          <a:stretch/>
        </p:blipFill>
        <p:spPr>
          <a:xfrm>
            <a:off x="800100" y="2990088"/>
            <a:ext cx="68579" cy="115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6" name="Google Shape;1606;p24"/>
          <p:cNvPicPr preferRelativeResize="0"/>
          <p:nvPr/>
        </p:nvPicPr>
        <p:blipFill rotWithShape="1">
          <a:blip r:embed="rId47">
            <a:alphaModFix/>
          </a:blip>
          <a:srcRect b="0" l="0" r="0" t="0"/>
          <a:stretch/>
        </p:blipFill>
        <p:spPr>
          <a:xfrm>
            <a:off x="2462783" y="2982467"/>
            <a:ext cx="1033272" cy="126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7" name="Google Shape;1607;p24"/>
          <p:cNvPicPr preferRelativeResize="0"/>
          <p:nvPr/>
        </p:nvPicPr>
        <p:blipFill rotWithShape="1">
          <a:blip r:embed="rId48">
            <a:alphaModFix/>
          </a:blip>
          <a:srcRect b="0" l="0" r="0" t="0"/>
          <a:stretch/>
        </p:blipFill>
        <p:spPr>
          <a:xfrm>
            <a:off x="5308092" y="2990088"/>
            <a:ext cx="819911" cy="1188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8" name="Google Shape;1608;p24"/>
          <p:cNvPicPr preferRelativeResize="0"/>
          <p:nvPr/>
        </p:nvPicPr>
        <p:blipFill rotWithShape="1">
          <a:blip r:embed="rId49">
            <a:alphaModFix/>
          </a:blip>
          <a:srcRect b="0" l="0" r="0" t="0"/>
          <a:stretch/>
        </p:blipFill>
        <p:spPr>
          <a:xfrm>
            <a:off x="803148" y="3276600"/>
            <a:ext cx="65531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9" name="Google Shape;1609;p24"/>
          <p:cNvPicPr preferRelativeResize="0"/>
          <p:nvPr/>
        </p:nvPicPr>
        <p:blipFill rotWithShape="1">
          <a:blip r:embed="rId50">
            <a:alphaModFix/>
          </a:blip>
          <a:srcRect b="0" l="0" r="0" t="0"/>
          <a:stretch/>
        </p:blipFill>
        <p:spPr>
          <a:xfrm>
            <a:off x="2455164" y="3272027"/>
            <a:ext cx="1024127" cy="12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24"/>
          <p:cNvPicPr preferRelativeResize="0"/>
          <p:nvPr/>
        </p:nvPicPr>
        <p:blipFill rotWithShape="1">
          <a:blip r:embed="rId51">
            <a:alphaModFix/>
          </a:blip>
          <a:srcRect b="0" l="0" r="0" t="0"/>
          <a:stretch/>
        </p:blipFill>
        <p:spPr>
          <a:xfrm>
            <a:off x="5308092" y="3276600"/>
            <a:ext cx="842771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1" name="Google Shape;1611;p24"/>
          <p:cNvPicPr preferRelativeResize="0"/>
          <p:nvPr/>
        </p:nvPicPr>
        <p:blipFill rotWithShape="1">
          <a:blip r:embed="rId52">
            <a:alphaModFix/>
          </a:blip>
          <a:srcRect b="0" l="0" r="0" t="0"/>
          <a:stretch/>
        </p:blipFill>
        <p:spPr>
          <a:xfrm>
            <a:off x="795527" y="3566159"/>
            <a:ext cx="79247" cy="11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2" name="Google Shape;1612;p24"/>
          <p:cNvPicPr preferRelativeResize="0"/>
          <p:nvPr/>
        </p:nvPicPr>
        <p:blipFill rotWithShape="1">
          <a:blip r:embed="rId53">
            <a:alphaModFix/>
          </a:blip>
          <a:srcRect b="0" l="0" r="0" t="0"/>
          <a:stretch/>
        </p:blipFill>
        <p:spPr>
          <a:xfrm>
            <a:off x="2462783" y="3558540"/>
            <a:ext cx="1266443" cy="1234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3" name="Google Shape;1613;p24"/>
          <p:cNvPicPr preferRelativeResize="0"/>
          <p:nvPr/>
        </p:nvPicPr>
        <p:blipFill rotWithShape="1">
          <a:blip r:embed="rId54">
            <a:alphaModFix/>
          </a:blip>
          <a:srcRect b="0" l="0" r="0" t="0"/>
          <a:stretch/>
        </p:blipFill>
        <p:spPr>
          <a:xfrm>
            <a:off x="5308092" y="3563111"/>
            <a:ext cx="844295" cy="118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4" name="Google Shape;1614;p24"/>
          <p:cNvPicPr preferRelativeResize="0"/>
          <p:nvPr/>
        </p:nvPicPr>
        <p:blipFill rotWithShape="1">
          <a:blip r:embed="rId55">
            <a:alphaModFix/>
          </a:blip>
          <a:srcRect b="0" l="0" r="0" t="0"/>
          <a:stretch/>
        </p:blipFill>
        <p:spPr>
          <a:xfrm>
            <a:off x="667512" y="3928872"/>
            <a:ext cx="1415782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15" name="Google Shape;1615;p24"/>
          <p:cNvGrpSpPr/>
          <p:nvPr/>
        </p:nvGrpSpPr>
        <p:grpSpPr>
          <a:xfrm>
            <a:off x="2158269" y="3930396"/>
            <a:ext cx="564737" cy="120491"/>
            <a:chOff x="2158269" y="3930396"/>
            <a:chExt cx="564737" cy="120491"/>
          </a:xfrm>
        </p:grpSpPr>
        <p:pic>
          <p:nvPicPr>
            <p:cNvPr id="1616" name="Google Shape;1616;p24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2158269" y="396697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7" name="Google Shape;1617;p24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2254376" y="3930396"/>
              <a:ext cx="67151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8" name="Google Shape;1618;p24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2353627" y="3966972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19" name="Google Shape;1619;p24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2492501" y="3966972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0" name="Google Shape;1620;p24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2587180" y="3966972"/>
              <a:ext cx="13582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1" name="Google Shape;1621;p24"/>
          <p:cNvGrpSpPr/>
          <p:nvPr/>
        </p:nvGrpSpPr>
        <p:grpSpPr>
          <a:xfrm>
            <a:off x="2791682" y="3931824"/>
            <a:ext cx="164877" cy="119062"/>
            <a:chOff x="2791682" y="3931824"/>
            <a:chExt cx="164877" cy="119062"/>
          </a:xfrm>
        </p:grpSpPr>
        <p:pic>
          <p:nvPicPr>
            <p:cNvPr id="1622" name="Google Shape;1622;p24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2791682" y="3931824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3" name="Google Shape;1623;p24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2890941" y="3966971"/>
              <a:ext cx="65618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24" name="Google Shape;1624;p24"/>
          <p:cNvGrpSpPr/>
          <p:nvPr/>
        </p:nvGrpSpPr>
        <p:grpSpPr>
          <a:xfrm>
            <a:off x="3032855" y="3931824"/>
            <a:ext cx="581786" cy="146589"/>
            <a:chOff x="3032855" y="3931824"/>
            <a:chExt cx="581786" cy="146589"/>
          </a:xfrm>
        </p:grpSpPr>
        <p:pic>
          <p:nvPicPr>
            <p:cNvPr id="1625" name="Google Shape;1625;p24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3032855" y="3966971"/>
              <a:ext cx="73247" cy="1114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6" name="Google Shape;1626;p24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3125914" y="3966971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7" name="Google Shape;1627;p24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3214497" y="3931824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8" name="Google Shape;1628;p24"/>
            <p:cNvSpPr/>
            <p:nvPr/>
          </p:nvSpPr>
          <p:spPr>
            <a:xfrm>
              <a:off x="3319742" y="3939450"/>
              <a:ext cx="15240" cy="110489"/>
            </a:xfrm>
            <a:custGeom>
              <a:rect b="b" l="l" r="r" t="t"/>
              <a:pathLst>
                <a:path extrusionOk="0" h="110489" w="15239">
                  <a:moveTo>
                    <a:pt x="15240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57"/>
                  </a:lnTo>
                  <a:close/>
                </a:path>
                <a:path extrusionOk="0" h="110489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29" name="Google Shape;1629;p24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3360991" y="3931919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0" name="Google Shape;1630;p24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3460146" y="3966972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1" name="Google Shape;1631;p24"/>
            <p:cNvSpPr/>
            <p:nvPr/>
          </p:nvSpPr>
          <p:spPr>
            <a:xfrm>
              <a:off x="3559397" y="3966971"/>
              <a:ext cx="55244" cy="84455"/>
            </a:xfrm>
            <a:custGeom>
              <a:rect b="b" l="l" r="r" t="t"/>
              <a:pathLst>
                <a:path extrusionOk="0" h="84454" w="55245">
                  <a:moveTo>
                    <a:pt x="33623" y="83915"/>
                  </a:moveTo>
                  <a:lnTo>
                    <a:pt x="18383" y="83915"/>
                  </a:lnTo>
                  <a:lnTo>
                    <a:pt x="10668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7492" y="69389"/>
                  </a:lnTo>
                  <a:lnTo>
                    <a:pt x="14144" y="71723"/>
                  </a:lnTo>
                  <a:lnTo>
                    <a:pt x="20225" y="72913"/>
                  </a:lnTo>
                  <a:lnTo>
                    <a:pt x="26003" y="73247"/>
                  </a:lnTo>
                  <a:lnTo>
                    <a:pt x="30575" y="73247"/>
                  </a:lnTo>
                  <a:lnTo>
                    <a:pt x="36671" y="70199"/>
                  </a:lnTo>
                  <a:lnTo>
                    <a:pt x="38195" y="67151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1911"/>
                  </a:lnTo>
                  <a:lnTo>
                    <a:pt x="29051" y="48863"/>
                  </a:lnTo>
                  <a:lnTo>
                    <a:pt x="19907" y="45815"/>
                  </a:lnTo>
                  <a:lnTo>
                    <a:pt x="11851" y="40957"/>
                  </a:lnTo>
                  <a:lnTo>
                    <a:pt x="6107" y="35528"/>
                  </a:lnTo>
                  <a:lnTo>
                    <a:pt x="2668" y="29527"/>
                  </a:lnTo>
                  <a:lnTo>
                    <a:pt x="1524" y="22955"/>
                  </a:lnTo>
                  <a:lnTo>
                    <a:pt x="1524" y="15240"/>
                  </a:lnTo>
                  <a:lnTo>
                    <a:pt x="3048" y="10668"/>
                  </a:lnTo>
                  <a:lnTo>
                    <a:pt x="9144" y="6096"/>
                  </a:lnTo>
                  <a:lnTo>
                    <a:pt x="13716" y="1524"/>
                  </a:lnTo>
                  <a:lnTo>
                    <a:pt x="19907" y="0"/>
                  </a:lnTo>
                  <a:lnTo>
                    <a:pt x="39719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243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8383" y="13716"/>
                  </a:lnTo>
                  <a:lnTo>
                    <a:pt x="16859" y="15240"/>
                  </a:lnTo>
                  <a:lnTo>
                    <a:pt x="15240" y="18383"/>
                  </a:lnTo>
                  <a:lnTo>
                    <a:pt x="15240" y="26003"/>
                  </a:lnTo>
                  <a:lnTo>
                    <a:pt x="18383" y="29051"/>
                  </a:lnTo>
                  <a:lnTo>
                    <a:pt x="41243" y="38195"/>
                  </a:lnTo>
                  <a:lnTo>
                    <a:pt x="47339" y="42767"/>
                  </a:lnTo>
                  <a:lnTo>
                    <a:pt x="50387" y="45815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243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632" name="Google Shape;1632;p24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3689603" y="3928872"/>
            <a:ext cx="743712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33" name="Google Shape;1633;p24"/>
          <p:cNvGrpSpPr/>
          <p:nvPr/>
        </p:nvGrpSpPr>
        <p:grpSpPr>
          <a:xfrm>
            <a:off x="4499609" y="3966972"/>
            <a:ext cx="241427" cy="111442"/>
            <a:chOff x="4499609" y="3966972"/>
            <a:chExt cx="241427" cy="111442"/>
          </a:xfrm>
        </p:grpSpPr>
        <p:pic>
          <p:nvPicPr>
            <p:cNvPr id="1634" name="Google Shape;1634;p24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4499609" y="3967067"/>
              <a:ext cx="73247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5" name="Google Shape;1635;p24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4592669" y="3966972"/>
              <a:ext cx="76390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6" name="Google Shape;1636;p24"/>
            <p:cNvSpPr/>
            <p:nvPr/>
          </p:nvSpPr>
          <p:spPr>
            <a:xfrm>
              <a:off x="4696586" y="3966972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811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811" y="1524"/>
                  </a:lnTo>
                  <a:lnTo>
                    <a:pt x="13811" y="16764"/>
                  </a:lnTo>
                  <a:lnTo>
                    <a:pt x="18716" y="9644"/>
                  </a:lnTo>
                  <a:lnTo>
                    <a:pt x="24479" y="4381"/>
                  </a:lnTo>
                  <a:lnTo>
                    <a:pt x="31384" y="1119"/>
                  </a:lnTo>
                  <a:lnTo>
                    <a:pt x="39719" y="0"/>
                  </a:lnTo>
                  <a:lnTo>
                    <a:pt x="44291" y="0"/>
                  </a:lnTo>
                  <a:lnTo>
                    <a:pt x="44291" y="13716"/>
                  </a:lnTo>
                  <a:lnTo>
                    <a:pt x="41243" y="13716"/>
                  </a:lnTo>
                  <a:lnTo>
                    <a:pt x="39719" y="12192"/>
                  </a:lnTo>
                  <a:lnTo>
                    <a:pt x="36671" y="12192"/>
                  </a:lnTo>
                  <a:lnTo>
                    <a:pt x="30099" y="13311"/>
                  </a:lnTo>
                  <a:lnTo>
                    <a:pt x="24098" y="16573"/>
                  </a:lnTo>
                  <a:lnTo>
                    <a:pt x="18669" y="21836"/>
                  </a:lnTo>
                  <a:lnTo>
                    <a:pt x="13811" y="28956"/>
                  </a:lnTo>
                  <a:lnTo>
                    <a:pt x="13811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37" name="Google Shape;1637;p24"/>
          <p:cNvGrpSpPr/>
          <p:nvPr/>
        </p:nvGrpSpPr>
        <p:grpSpPr>
          <a:xfrm>
            <a:off x="4803362" y="3931824"/>
            <a:ext cx="340328" cy="119158"/>
            <a:chOff x="4803362" y="3931824"/>
            <a:chExt cx="340328" cy="119158"/>
          </a:xfrm>
        </p:grpSpPr>
        <p:pic>
          <p:nvPicPr>
            <p:cNvPr id="1638" name="Google Shape;1638;p24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4803362" y="3931824"/>
              <a:ext cx="241268" cy="11915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9" name="Google Shape;1639;p24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5070443" y="3967067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0" name="Google Shape;1640;p24"/>
          <p:cNvGrpSpPr/>
          <p:nvPr/>
        </p:nvGrpSpPr>
        <p:grpSpPr>
          <a:xfrm>
            <a:off x="5206352" y="3931919"/>
            <a:ext cx="534555" cy="119380"/>
            <a:chOff x="5206352" y="3931919"/>
            <a:chExt cx="534555" cy="119380"/>
          </a:xfrm>
        </p:grpSpPr>
        <p:sp>
          <p:nvSpPr>
            <p:cNvPr id="1641" name="Google Shape;1641;p24"/>
            <p:cNvSpPr/>
            <p:nvPr/>
          </p:nvSpPr>
          <p:spPr>
            <a:xfrm>
              <a:off x="5206352" y="3931919"/>
              <a:ext cx="149860" cy="119380"/>
            </a:xfrm>
            <a:custGeom>
              <a:rect b="b" l="l" r="r" t="t"/>
              <a:pathLst>
                <a:path extrusionOk="0" h="119379" w="149860">
                  <a:moveTo>
                    <a:pt x="62585" y="38112"/>
                  </a:moveTo>
                  <a:lnTo>
                    <a:pt x="53441" y="36588"/>
                  </a:lnTo>
                  <a:lnTo>
                    <a:pt x="47244" y="35064"/>
                  </a:lnTo>
                  <a:lnTo>
                    <a:pt x="41148" y="35064"/>
                  </a:lnTo>
                  <a:lnTo>
                    <a:pt x="5791" y="52044"/>
                  </a:lnTo>
                  <a:lnTo>
                    <a:pt x="0" y="76301"/>
                  </a:lnTo>
                  <a:lnTo>
                    <a:pt x="596" y="85140"/>
                  </a:lnTo>
                  <a:lnTo>
                    <a:pt x="23241" y="116306"/>
                  </a:lnTo>
                  <a:lnTo>
                    <a:pt x="38100" y="118973"/>
                  </a:lnTo>
                  <a:lnTo>
                    <a:pt x="45720" y="118973"/>
                  </a:lnTo>
                  <a:lnTo>
                    <a:pt x="53441" y="117449"/>
                  </a:lnTo>
                  <a:lnTo>
                    <a:pt x="62585" y="115925"/>
                  </a:lnTo>
                  <a:lnTo>
                    <a:pt x="62585" y="102209"/>
                  </a:lnTo>
                  <a:lnTo>
                    <a:pt x="54965" y="106781"/>
                  </a:lnTo>
                  <a:lnTo>
                    <a:pt x="48869" y="108305"/>
                  </a:lnTo>
                  <a:lnTo>
                    <a:pt x="35052" y="108305"/>
                  </a:lnTo>
                  <a:lnTo>
                    <a:pt x="28956" y="105257"/>
                  </a:lnTo>
                  <a:lnTo>
                    <a:pt x="24384" y="99161"/>
                  </a:lnTo>
                  <a:lnTo>
                    <a:pt x="18288" y="93065"/>
                  </a:lnTo>
                  <a:lnTo>
                    <a:pt x="16764" y="86969"/>
                  </a:lnTo>
                  <a:lnTo>
                    <a:pt x="16764" y="68681"/>
                  </a:lnTo>
                  <a:lnTo>
                    <a:pt x="18288" y="61061"/>
                  </a:lnTo>
                  <a:lnTo>
                    <a:pt x="27432" y="48780"/>
                  </a:lnTo>
                  <a:lnTo>
                    <a:pt x="33528" y="45732"/>
                  </a:lnTo>
                  <a:lnTo>
                    <a:pt x="47244" y="45732"/>
                  </a:lnTo>
                  <a:lnTo>
                    <a:pt x="53441" y="47256"/>
                  </a:lnTo>
                  <a:lnTo>
                    <a:pt x="62585" y="50304"/>
                  </a:lnTo>
                  <a:lnTo>
                    <a:pt x="62585" y="38112"/>
                  </a:lnTo>
                  <a:close/>
                </a:path>
                <a:path extrusionOk="0" h="119379" w="149860">
                  <a:moveTo>
                    <a:pt x="101739" y="0"/>
                  </a:moveTo>
                  <a:lnTo>
                    <a:pt x="86487" y="0"/>
                  </a:lnTo>
                  <a:lnTo>
                    <a:pt x="86487" y="118872"/>
                  </a:lnTo>
                  <a:lnTo>
                    <a:pt x="101739" y="118872"/>
                  </a:lnTo>
                  <a:lnTo>
                    <a:pt x="101739" y="0"/>
                  </a:lnTo>
                  <a:close/>
                </a:path>
                <a:path extrusionOk="0" h="119379" w="149860">
                  <a:moveTo>
                    <a:pt x="149555" y="36588"/>
                  </a:moveTo>
                  <a:lnTo>
                    <a:pt x="134315" y="36588"/>
                  </a:lnTo>
                  <a:lnTo>
                    <a:pt x="134315" y="117449"/>
                  </a:lnTo>
                  <a:lnTo>
                    <a:pt x="149555" y="117449"/>
                  </a:lnTo>
                  <a:lnTo>
                    <a:pt x="149555" y="36588"/>
                  </a:lnTo>
                  <a:close/>
                </a:path>
                <a:path extrusionOk="0" h="119379" w="149860">
                  <a:moveTo>
                    <a:pt x="149555" y="7531"/>
                  </a:moveTo>
                  <a:lnTo>
                    <a:pt x="134315" y="7531"/>
                  </a:lnTo>
                  <a:lnTo>
                    <a:pt x="134315" y="22771"/>
                  </a:lnTo>
                  <a:lnTo>
                    <a:pt x="149555" y="22771"/>
                  </a:lnTo>
                  <a:lnTo>
                    <a:pt x="149555" y="753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42" name="Google Shape;1642;p24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5381910" y="3966972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3" name="Google Shape;1643;p24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5476494" y="396697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4" name="Google Shape;1644;p24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5564981" y="3953256"/>
              <a:ext cx="129825" cy="9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5" name="Google Shape;1645;p24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5724144" y="3966972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6" name="Google Shape;1646;p24"/>
          <p:cNvGrpSpPr/>
          <p:nvPr/>
        </p:nvGrpSpPr>
        <p:grpSpPr>
          <a:xfrm>
            <a:off x="709701" y="4401883"/>
            <a:ext cx="427393" cy="87058"/>
            <a:chOff x="709701" y="4401883"/>
            <a:chExt cx="427393" cy="87058"/>
          </a:xfrm>
        </p:grpSpPr>
        <p:sp>
          <p:nvSpPr>
            <p:cNvPr id="1647" name="Google Shape;1647;p24"/>
            <p:cNvSpPr/>
            <p:nvPr/>
          </p:nvSpPr>
          <p:spPr>
            <a:xfrm>
              <a:off x="709701" y="4401883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388"/>
                  </a:moveTo>
                  <a:lnTo>
                    <a:pt x="56476" y="54864"/>
                  </a:ln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8856" y="45720"/>
                  </a:lnTo>
                  <a:lnTo>
                    <a:pt x="47332" y="44196"/>
                  </a:lnTo>
                  <a:lnTo>
                    <a:pt x="41236" y="41148"/>
                  </a:lnTo>
                  <a:lnTo>
                    <a:pt x="38188" y="41148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8376" y="32004"/>
                  </a:lnTo>
                  <a:lnTo>
                    <a:pt x="15328" y="28956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45808" y="10668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2672"/>
                  </a:lnTo>
                  <a:lnTo>
                    <a:pt x="15328" y="42672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5996" y="48768"/>
                  </a:lnTo>
                  <a:lnTo>
                    <a:pt x="29044" y="48768"/>
                  </a:lnTo>
                  <a:lnTo>
                    <a:pt x="35140" y="51816"/>
                  </a:lnTo>
                  <a:lnTo>
                    <a:pt x="36664" y="51816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580"/>
                  </a:lnTo>
                  <a:lnTo>
                    <a:pt x="44284" y="70104"/>
                  </a:lnTo>
                  <a:lnTo>
                    <a:pt x="44284" y="71628"/>
                  </a:lnTo>
                  <a:lnTo>
                    <a:pt x="42760" y="73152"/>
                  </a:lnTo>
                  <a:lnTo>
                    <a:pt x="41236" y="73152"/>
                  </a:lnTo>
                  <a:lnTo>
                    <a:pt x="39712" y="74777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9900" y="77825"/>
                  </a:lnTo>
                  <a:lnTo>
                    <a:pt x="15328" y="76301"/>
                  </a:lnTo>
                  <a:lnTo>
                    <a:pt x="7708" y="76301"/>
                  </a:lnTo>
                  <a:lnTo>
                    <a:pt x="3048" y="74777"/>
                  </a:lnTo>
                  <a:lnTo>
                    <a:pt x="0" y="73152"/>
                  </a:lnTo>
                  <a:lnTo>
                    <a:pt x="0" y="85445"/>
                  </a:lnTo>
                  <a:lnTo>
                    <a:pt x="7708" y="85445"/>
                  </a:lnTo>
                  <a:lnTo>
                    <a:pt x="9232" y="86969"/>
                  </a:lnTo>
                  <a:lnTo>
                    <a:pt x="33616" y="86969"/>
                  </a:lnTo>
                  <a:lnTo>
                    <a:pt x="38188" y="85445"/>
                  </a:lnTo>
                  <a:lnTo>
                    <a:pt x="42760" y="85445"/>
                  </a:lnTo>
                  <a:lnTo>
                    <a:pt x="45808" y="83921"/>
                  </a:lnTo>
                  <a:lnTo>
                    <a:pt x="48856" y="80873"/>
                  </a:lnTo>
                  <a:lnTo>
                    <a:pt x="51904" y="79349"/>
                  </a:lnTo>
                  <a:lnTo>
                    <a:pt x="53428" y="76301"/>
                  </a:lnTo>
                  <a:lnTo>
                    <a:pt x="54952" y="74777"/>
                  </a:lnTo>
                  <a:lnTo>
                    <a:pt x="56476" y="71628"/>
                  </a:lnTo>
                  <a:lnTo>
                    <a:pt x="58000" y="67056"/>
                  </a:lnTo>
                  <a:lnTo>
                    <a:pt x="58000" y="64008"/>
                  </a:lnTo>
                  <a:lnTo>
                    <a:pt x="58000" y="56388"/>
                  </a:lnTo>
                  <a:close/>
                </a:path>
                <a:path extrusionOk="0" h="86995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6969"/>
                  </a:lnTo>
                  <a:lnTo>
                    <a:pt x="128206" y="86969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244"/>
                  </a:lnTo>
                  <a:lnTo>
                    <a:pt x="126682" y="47244"/>
                  </a:lnTo>
                  <a:lnTo>
                    <a:pt x="126682" y="38100"/>
                  </a:lnTo>
                  <a:lnTo>
                    <a:pt x="91630" y="38100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6995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69"/>
                  </a:lnTo>
                  <a:lnTo>
                    <a:pt x="204597" y="86969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48" name="Google Shape;1648;p24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935736" y="4401883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9" name="Google Shape;1649;p24"/>
          <p:cNvGrpSpPr/>
          <p:nvPr/>
        </p:nvGrpSpPr>
        <p:grpSpPr>
          <a:xfrm>
            <a:off x="1222629" y="4395787"/>
            <a:ext cx="1654872" cy="114808"/>
            <a:chOff x="1222629" y="4395787"/>
            <a:chExt cx="1654872" cy="114808"/>
          </a:xfrm>
        </p:grpSpPr>
        <p:sp>
          <p:nvSpPr>
            <p:cNvPr id="1650" name="Google Shape;1650;p24"/>
            <p:cNvSpPr/>
            <p:nvPr/>
          </p:nvSpPr>
          <p:spPr>
            <a:xfrm>
              <a:off x="1222629" y="4401883"/>
              <a:ext cx="59690" cy="86995"/>
            </a:xfrm>
            <a:custGeom>
              <a:rect b="b" l="l" r="r" t="t"/>
              <a:pathLst>
                <a:path extrusionOk="0" h="86995" w="59690">
                  <a:moveTo>
                    <a:pt x="44196" y="86963"/>
                  </a:moveTo>
                  <a:lnTo>
                    <a:pt x="36576" y="86963"/>
                  </a:lnTo>
                  <a:lnTo>
                    <a:pt x="28860" y="86367"/>
                  </a:lnTo>
                  <a:lnTo>
                    <a:pt x="571" y="54770"/>
                  </a:lnTo>
                  <a:lnTo>
                    <a:pt x="0" y="44196"/>
                  </a:lnTo>
                  <a:lnTo>
                    <a:pt x="0" y="38100"/>
                  </a:lnTo>
                  <a:lnTo>
                    <a:pt x="22859" y="3048"/>
                  </a:lnTo>
                  <a:lnTo>
                    <a:pt x="32004" y="0"/>
                  </a:lnTo>
                  <a:lnTo>
                    <a:pt x="45720" y="0"/>
                  </a:lnTo>
                  <a:lnTo>
                    <a:pt x="48768" y="1524"/>
                  </a:lnTo>
                  <a:lnTo>
                    <a:pt x="51816" y="1524"/>
                  </a:lnTo>
                  <a:lnTo>
                    <a:pt x="54959" y="3048"/>
                  </a:lnTo>
                  <a:lnTo>
                    <a:pt x="59531" y="4572"/>
                  </a:lnTo>
                  <a:lnTo>
                    <a:pt x="59531" y="15240"/>
                  </a:lnTo>
                  <a:lnTo>
                    <a:pt x="56483" y="13716"/>
                  </a:lnTo>
                  <a:lnTo>
                    <a:pt x="51816" y="12192"/>
                  </a:lnTo>
                  <a:lnTo>
                    <a:pt x="48768" y="12192"/>
                  </a:lnTo>
                  <a:lnTo>
                    <a:pt x="45720" y="10668"/>
                  </a:lnTo>
                  <a:lnTo>
                    <a:pt x="30480" y="10668"/>
                  </a:lnTo>
                  <a:lnTo>
                    <a:pt x="24384" y="13716"/>
                  </a:lnTo>
                  <a:lnTo>
                    <a:pt x="21336" y="16764"/>
                  </a:lnTo>
                  <a:lnTo>
                    <a:pt x="19812" y="19812"/>
                  </a:lnTo>
                  <a:lnTo>
                    <a:pt x="16763" y="21336"/>
                  </a:lnTo>
                  <a:lnTo>
                    <a:pt x="15239" y="25908"/>
                  </a:lnTo>
                  <a:lnTo>
                    <a:pt x="13715" y="28956"/>
                  </a:lnTo>
                  <a:lnTo>
                    <a:pt x="12192" y="33528"/>
                  </a:lnTo>
                  <a:lnTo>
                    <a:pt x="12192" y="54864"/>
                  </a:lnTo>
                  <a:lnTo>
                    <a:pt x="13715" y="62484"/>
                  </a:lnTo>
                  <a:lnTo>
                    <a:pt x="22859" y="74771"/>
                  </a:lnTo>
                  <a:lnTo>
                    <a:pt x="30480" y="77819"/>
                  </a:lnTo>
                  <a:lnTo>
                    <a:pt x="42672" y="77819"/>
                  </a:lnTo>
                  <a:lnTo>
                    <a:pt x="45720" y="76295"/>
                  </a:lnTo>
                  <a:lnTo>
                    <a:pt x="48768" y="76295"/>
                  </a:lnTo>
                  <a:lnTo>
                    <a:pt x="51816" y="74771"/>
                  </a:lnTo>
                  <a:lnTo>
                    <a:pt x="56483" y="73152"/>
                  </a:lnTo>
                  <a:lnTo>
                    <a:pt x="59531" y="71628"/>
                  </a:lnTo>
                  <a:lnTo>
                    <a:pt x="59531" y="83915"/>
                  </a:lnTo>
                  <a:lnTo>
                    <a:pt x="44196" y="869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51" name="Google Shape;1651;p24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1301876" y="4395787"/>
              <a:ext cx="1079182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2" name="Google Shape;1652;p24"/>
            <p:cNvSpPr/>
            <p:nvPr/>
          </p:nvSpPr>
          <p:spPr>
            <a:xfrm>
              <a:off x="2400960" y="4396041"/>
              <a:ext cx="52069" cy="92710"/>
            </a:xfrm>
            <a:custGeom>
              <a:rect b="b" l="l" r="r" t="t"/>
              <a:pathLst>
                <a:path extrusionOk="0" h="92710" w="52069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53" name="Google Shape;1653;p24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2474213" y="4395787"/>
              <a:ext cx="347948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54" name="Google Shape;1654;p24"/>
            <p:cNvSpPr/>
            <p:nvPr/>
          </p:nvSpPr>
          <p:spPr>
            <a:xfrm>
              <a:off x="2845117" y="4467415"/>
              <a:ext cx="32384" cy="43180"/>
            </a:xfrm>
            <a:custGeom>
              <a:rect b="b" l="l" r="r" t="t"/>
              <a:pathLst>
                <a:path extrusionOk="0" h="43179" w="32385">
                  <a:moveTo>
                    <a:pt x="24384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43179" w="32385">
                  <a:moveTo>
                    <a:pt x="9144" y="42767"/>
                  </a:moveTo>
                  <a:lnTo>
                    <a:pt x="0" y="42767"/>
                  </a:lnTo>
                  <a:lnTo>
                    <a:pt x="0" y="33623"/>
                  </a:lnTo>
                  <a:lnTo>
                    <a:pt x="9144" y="33623"/>
                  </a:lnTo>
                  <a:lnTo>
                    <a:pt x="10668" y="32099"/>
                  </a:lnTo>
                  <a:lnTo>
                    <a:pt x="12192" y="32099"/>
                  </a:lnTo>
                  <a:lnTo>
                    <a:pt x="15240" y="29051"/>
                  </a:lnTo>
                  <a:lnTo>
                    <a:pt x="15240" y="27527"/>
                  </a:lnTo>
                  <a:lnTo>
                    <a:pt x="16764" y="26003"/>
                  </a:lnTo>
                  <a:lnTo>
                    <a:pt x="16764" y="18383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2192" y="13811"/>
                  </a:lnTo>
                  <a:lnTo>
                    <a:pt x="12192" y="12287"/>
                  </a:lnTo>
                  <a:lnTo>
                    <a:pt x="10668" y="12287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5908" y="1524"/>
                  </a:lnTo>
                  <a:lnTo>
                    <a:pt x="30480" y="6096"/>
                  </a:lnTo>
                  <a:lnTo>
                    <a:pt x="30480" y="10763"/>
                  </a:lnTo>
                  <a:lnTo>
                    <a:pt x="32004" y="12287"/>
                  </a:lnTo>
                  <a:lnTo>
                    <a:pt x="32004" y="19907"/>
                  </a:lnTo>
                  <a:lnTo>
                    <a:pt x="28956" y="26003"/>
                  </a:lnTo>
                  <a:lnTo>
                    <a:pt x="28956" y="29051"/>
                  </a:lnTo>
                  <a:lnTo>
                    <a:pt x="18288" y="39719"/>
                  </a:lnTo>
                  <a:lnTo>
                    <a:pt x="9144" y="4276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655" name="Google Shape;1655;p24"/>
          <p:cNvPicPr preferRelativeResize="0"/>
          <p:nvPr/>
        </p:nvPicPr>
        <p:blipFill rotWithShape="1">
          <a:blip r:embed="rId78">
            <a:alphaModFix/>
          </a:blip>
          <a:srcRect b="0" l="0" r="0" t="0"/>
          <a:stretch/>
        </p:blipFill>
        <p:spPr>
          <a:xfrm>
            <a:off x="2985611" y="4391120"/>
            <a:ext cx="1660588" cy="12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24"/>
          <p:cNvPicPr preferRelativeResize="0"/>
          <p:nvPr/>
        </p:nvPicPr>
        <p:blipFill rotWithShape="1">
          <a:blip r:embed="rId79">
            <a:alphaModFix/>
          </a:blip>
          <a:srcRect b="0" l="0" r="0" t="0"/>
          <a:stretch/>
        </p:blipFill>
        <p:spPr>
          <a:xfrm>
            <a:off x="4742307" y="4401883"/>
            <a:ext cx="137350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24"/>
          <p:cNvPicPr preferRelativeResize="0"/>
          <p:nvPr/>
        </p:nvPicPr>
        <p:blipFill rotWithShape="1">
          <a:blip r:embed="rId80">
            <a:alphaModFix/>
          </a:blip>
          <a:srcRect b="0" l="0" r="0" t="0"/>
          <a:stretch/>
        </p:blipFill>
        <p:spPr>
          <a:xfrm>
            <a:off x="4968240" y="4395787"/>
            <a:ext cx="935640" cy="930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58" name="Google Shape;1658;p24"/>
          <p:cNvGrpSpPr/>
          <p:nvPr/>
        </p:nvGrpSpPr>
        <p:grpSpPr>
          <a:xfrm>
            <a:off x="6003036" y="4401883"/>
            <a:ext cx="276319" cy="87154"/>
            <a:chOff x="6003036" y="4401883"/>
            <a:chExt cx="276319" cy="87154"/>
          </a:xfrm>
        </p:grpSpPr>
        <p:sp>
          <p:nvSpPr>
            <p:cNvPr id="1659" name="Google Shape;1659;p24"/>
            <p:cNvSpPr/>
            <p:nvPr/>
          </p:nvSpPr>
          <p:spPr>
            <a:xfrm>
              <a:off x="6003036" y="4403312"/>
              <a:ext cx="47625" cy="85725"/>
            </a:xfrm>
            <a:custGeom>
              <a:rect b="b" l="l" r="r" t="t"/>
              <a:pathLst>
                <a:path extrusionOk="0" h="85725" w="47625">
                  <a:moveTo>
                    <a:pt x="10763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239"/>
                  </a:lnTo>
                  <a:lnTo>
                    <a:pt x="10763" y="9239"/>
                  </a:lnTo>
                  <a:lnTo>
                    <a:pt x="10763" y="36671"/>
                  </a:lnTo>
                  <a:lnTo>
                    <a:pt x="45815" y="36671"/>
                  </a:lnTo>
                  <a:lnTo>
                    <a:pt x="45815" y="47339"/>
                  </a:lnTo>
                  <a:lnTo>
                    <a:pt x="10763" y="47339"/>
                  </a:lnTo>
                  <a:lnTo>
                    <a:pt x="10763" y="85534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60" name="Google Shape;1660;p24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6073330" y="4401883"/>
              <a:ext cx="206025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1" name="Google Shape;1661;p24"/>
          <p:cNvGrpSpPr/>
          <p:nvPr/>
        </p:nvGrpSpPr>
        <p:grpSpPr>
          <a:xfrm>
            <a:off x="6366319" y="4395692"/>
            <a:ext cx="491489" cy="93154"/>
            <a:chOff x="6366319" y="4395692"/>
            <a:chExt cx="491489" cy="93154"/>
          </a:xfrm>
        </p:grpSpPr>
        <p:pic>
          <p:nvPicPr>
            <p:cNvPr id="1662" name="Google Shape;1662;p24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6366319" y="4395787"/>
              <a:ext cx="198501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63" name="Google Shape;1663;p24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6587680" y="4395692"/>
              <a:ext cx="270128" cy="9315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4" name="Google Shape;1664;p24"/>
          <p:cNvGrpSpPr/>
          <p:nvPr/>
        </p:nvGrpSpPr>
        <p:grpSpPr>
          <a:xfrm>
            <a:off x="717410" y="4584953"/>
            <a:ext cx="273189" cy="84455"/>
            <a:chOff x="717410" y="4584953"/>
            <a:chExt cx="273189" cy="84455"/>
          </a:xfrm>
        </p:grpSpPr>
        <p:sp>
          <p:nvSpPr>
            <p:cNvPr id="1665" name="Google Shape;1665;p24"/>
            <p:cNvSpPr/>
            <p:nvPr/>
          </p:nvSpPr>
          <p:spPr>
            <a:xfrm>
              <a:off x="717410" y="4584953"/>
              <a:ext cx="120650" cy="84455"/>
            </a:xfrm>
            <a:custGeom>
              <a:rect b="b" l="l" r="r" t="t"/>
              <a:pathLst>
                <a:path extrusionOk="0" h="84454" w="120650">
                  <a:moveTo>
                    <a:pt x="50292" y="74777"/>
                  </a:moveTo>
                  <a:lnTo>
                    <a:pt x="12192" y="74777"/>
                  </a:lnTo>
                  <a:lnTo>
                    <a:pt x="12192" y="0"/>
                  </a:lnTo>
                  <a:lnTo>
                    <a:pt x="0" y="0"/>
                  </a:lnTo>
                  <a:lnTo>
                    <a:pt x="0" y="83921"/>
                  </a:lnTo>
                  <a:lnTo>
                    <a:pt x="50292" y="83921"/>
                  </a:lnTo>
                  <a:lnTo>
                    <a:pt x="50292" y="74777"/>
                  </a:lnTo>
                  <a:close/>
                </a:path>
                <a:path extrusionOk="0" h="84454" w="120650">
                  <a:moveTo>
                    <a:pt x="120497" y="12"/>
                  </a:moveTo>
                  <a:lnTo>
                    <a:pt x="71640" y="12"/>
                  </a:lnTo>
                  <a:lnTo>
                    <a:pt x="71640" y="83921"/>
                  </a:lnTo>
                  <a:lnTo>
                    <a:pt x="120497" y="83921"/>
                  </a:lnTo>
                  <a:lnTo>
                    <a:pt x="120497" y="74777"/>
                  </a:lnTo>
                  <a:lnTo>
                    <a:pt x="83832" y="74777"/>
                  </a:lnTo>
                  <a:lnTo>
                    <a:pt x="83832" y="45821"/>
                  </a:lnTo>
                  <a:lnTo>
                    <a:pt x="118973" y="45821"/>
                  </a:lnTo>
                  <a:lnTo>
                    <a:pt x="118973" y="35064"/>
                  </a:lnTo>
                  <a:lnTo>
                    <a:pt x="83832" y="35064"/>
                  </a:lnTo>
                  <a:lnTo>
                    <a:pt x="83832" y="9156"/>
                  </a:lnTo>
                  <a:lnTo>
                    <a:pt x="120497" y="9156"/>
                  </a:lnTo>
                  <a:lnTo>
                    <a:pt x="120497" y="12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66" name="Google Shape;1666;p24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862393" y="4584954"/>
              <a:ext cx="12820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67" name="Google Shape;1667;p24"/>
          <p:cNvGrpSpPr/>
          <p:nvPr/>
        </p:nvGrpSpPr>
        <p:grpSpPr>
          <a:xfrm>
            <a:off x="1082135" y="4583429"/>
            <a:ext cx="273272" cy="87249"/>
            <a:chOff x="1082135" y="4583429"/>
            <a:chExt cx="273272" cy="87249"/>
          </a:xfrm>
        </p:grpSpPr>
        <p:sp>
          <p:nvSpPr>
            <p:cNvPr id="1668" name="Google Shape;1668;p24"/>
            <p:cNvSpPr/>
            <p:nvPr/>
          </p:nvSpPr>
          <p:spPr>
            <a:xfrm>
              <a:off x="1082135" y="4584953"/>
              <a:ext cx="44450" cy="85725"/>
            </a:xfrm>
            <a:custGeom>
              <a:rect b="b" l="l" r="r" t="t"/>
              <a:pathLst>
                <a:path extrusionOk="0" h="85725" w="44450">
                  <a:moveTo>
                    <a:pt x="39719" y="74771"/>
                  </a:moveTo>
                  <a:lnTo>
                    <a:pt x="22955" y="74771"/>
                  </a:lnTo>
                  <a:lnTo>
                    <a:pt x="29051" y="71723"/>
                  </a:lnTo>
                  <a:lnTo>
                    <a:pt x="32099" y="68675"/>
                  </a:lnTo>
                  <a:lnTo>
                    <a:pt x="33623" y="64103"/>
                  </a:lnTo>
                  <a:lnTo>
                    <a:pt x="33623" y="9144"/>
                  </a:lnTo>
                  <a:lnTo>
                    <a:pt x="0" y="9144"/>
                  </a:lnTo>
                  <a:lnTo>
                    <a:pt x="0" y="0"/>
                  </a:lnTo>
                  <a:lnTo>
                    <a:pt x="44291" y="0"/>
                  </a:lnTo>
                  <a:lnTo>
                    <a:pt x="44291" y="65627"/>
                  </a:lnTo>
                  <a:lnTo>
                    <a:pt x="42767" y="68675"/>
                  </a:lnTo>
                  <a:lnTo>
                    <a:pt x="42767" y="71723"/>
                  </a:lnTo>
                  <a:lnTo>
                    <a:pt x="39719" y="74771"/>
                  </a:lnTo>
                  <a:close/>
                </a:path>
                <a:path extrusionOk="0" h="85725" w="44450">
                  <a:moveTo>
                    <a:pt x="26003" y="85439"/>
                  </a:moveTo>
                  <a:lnTo>
                    <a:pt x="10763" y="85439"/>
                  </a:lnTo>
                  <a:lnTo>
                    <a:pt x="9239" y="83915"/>
                  </a:lnTo>
                  <a:lnTo>
                    <a:pt x="4572" y="83915"/>
                  </a:lnTo>
                  <a:lnTo>
                    <a:pt x="3048" y="82391"/>
                  </a:lnTo>
                  <a:lnTo>
                    <a:pt x="1524" y="82391"/>
                  </a:lnTo>
                  <a:lnTo>
                    <a:pt x="0" y="80867"/>
                  </a:lnTo>
                  <a:lnTo>
                    <a:pt x="0" y="68675"/>
                  </a:lnTo>
                  <a:lnTo>
                    <a:pt x="1524" y="71723"/>
                  </a:lnTo>
                  <a:lnTo>
                    <a:pt x="4572" y="73247"/>
                  </a:lnTo>
                  <a:lnTo>
                    <a:pt x="7715" y="73247"/>
                  </a:lnTo>
                  <a:lnTo>
                    <a:pt x="12287" y="74771"/>
                  </a:lnTo>
                  <a:lnTo>
                    <a:pt x="39719" y="74771"/>
                  </a:lnTo>
                  <a:lnTo>
                    <a:pt x="38195" y="77819"/>
                  </a:lnTo>
                  <a:lnTo>
                    <a:pt x="33623" y="82391"/>
                  </a:lnTo>
                  <a:lnTo>
                    <a:pt x="30575" y="83915"/>
                  </a:lnTo>
                  <a:lnTo>
                    <a:pt x="26003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69" name="Google Shape;1669;p24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1146238" y="4583429"/>
              <a:ext cx="209169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70" name="Google Shape;1670;p24"/>
          <p:cNvGrpSpPr/>
          <p:nvPr/>
        </p:nvGrpSpPr>
        <p:grpSpPr>
          <a:xfrm>
            <a:off x="1442364" y="4577333"/>
            <a:ext cx="569315" cy="93599"/>
            <a:chOff x="1442364" y="4577333"/>
            <a:chExt cx="569315" cy="93599"/>
          </a:xfrm>
        </p:grpSpPr>
        <p:sp>
          <p:nvSpPr>
            <p:cNvPr id="1671" name="Google Shape;1671;p24"/>
            <p:cNvSpPr/>
            <p:nvPr/>
          </p:nvSpPr>
          <p:spPr>
            <a:xfrm>
              <a:off x="1442364" y="4577587"/>
              <a:ext cx="131445" cy="93345"/>
            </a:xfrm>
            <a:custGeom>
              <a:rect b="b" l="l" r="r" t="t"/>
              <a:pathLst>
                <a:path extrusionOk="0" h="93345" w="131444">
                  <a:moveTo>
                    <a:pt x="59524" y="10426"/>
                  </a:moveTo>
                  <a:lnTo>
                    <a:pt x="53428" y="7378"/>
                  </a:lnTo>
                  <a:lnTo>
                    <a:pt x="48856" y="7378"/>
                  </a:lnTo>
                  <a:lnTo>
                    <a:pt x="45808" y="5854"/>
                  </a:lnTo>
                  <a:lnTo>
                    <a:pt x="32092" y="5854"/>
                  </a:lnTo>
                  <a:lnTo>
                    <a:pt x="18288" y="10426"/>
                  </a:lnTo>
                  <a:lnTo>
                    <a:pt x="13716" y="13474"/>
                  </a:lnTo>
                  <a:lnTo>
                    <a:pt x="10668" y="18046"/>
                  </a:lnTo>
                  <a:lnTo>
                    <a:pt x="7620" y="21094"/>
                  </a:lnTo>
                  <a:lnTo>
                    <a:pt x="4572" y="25666"/>
                  </a:lnTo>
                  <a:lnTo>
                    <a:pt x="0" y="43954"/>
                  </a:lnTo>
                  <a:lnTo>
                    <a:pt x="0" y="50050"/>
                  </a:lnTo>
                  <a:lnTo>
                    <a:pt x="15824" y="87020"/>
                  </a:lnTo>
                  <a:lnTo>
                    <a:pt x="38188" y="92811"/>
                  </a:lnTo>
                  <a:lnTo>
                    <a:pt x="45808" y="92811"/>
                  </a:lnTo>
                  <a:lnTo>
                    <a:pt x="51904" y="91287"/>
                  </a:lnTo>
                  <a:lnTo>
                    <a:pt x="59524" y="88239"/>
                  </a:lnTo>
                  <a:lnTo>
                    <a:pt x="59524" y="77571"/>
                  </a:lnTo>
                  <a:lnTo>
                    <a:pt x="53428" y="80619"/>
                  </a:lnTo>
                  <a:lnTo>
                    <a:pt x="48856" y="80619"/>
                  </a:lnTo>
                  <a:lnTo>
                    <a:pt x="45808" y="82143"/>
                  </a:lnTo>
                  <a:lnTo>
                    <a:pt x="30568" y="82143"/>
                  </a:lnTo>
                  <a:lnTo>
                    <a:pt x="12192" y="48526"/>
                  </a:lnTo>
                  <a:lnTo>
                    <a:pt x="12192" y="43954"/>
                  </a:lnTo>
                  <a:lnTo>
                    <a:pt x="13716" y="39382"/>
                  </a:lnTo>
                  <a:lnTo>
                    <a:pt x="13716" y="34810"/>
                  </a:lnTo>
                  <a:lnTo>
                    <a:pt x="15240" y="31762"/>
                  </a:lnTo>
                  <a:lnTo>
                    <a:pt x="16764" y="27190"/>
                  </a:lnTo>
                  <a:lnTo>
                    <a:pt x="24472" y="19570"/>
                  </a:lnTo>
                  <a:lnTo>
                    <a:pt x="30568" y="16522"/>
                  </a:lnTo>
                  <a:lnTo>
                    <a:pt x="45808" y="16522"/>
                  </a:lnTo>
                  <a:lnTo>
                    <a:pt x="48856" y="18046"/>
                  </a:lnTo>
                  <a:lnTo>
                    <a:pt x="53428" y="18046"/>
                  </a:lnTo>
                  <a:lnTo>
                    <a:pt x="59524" y="21094"/>
                  </a:lnTo>
                  <a:lnTo>
                    <a:pt x="59524" y="10426"/>
                  </a:lnTo>
                  <a:close/>
                </a:path>
                <a:path extrusionOk="0" h="93345" w="131444">
                  <a:moveTo>
                    <a:pt x="131343" y="82550"/>
                  </a:moveTo>
                  <a:lnTo>
                    <a:pt x="111442" y="82550"/>
                  </a:lnTo>
                  <a:lnTo>
                    <a:pt x="111442" y="8890"/>
                  </a:lnTo>
                  <a:lnTo>
                    <a:pt x="111442" y="0"/>
                  </a:lnTo>
                  <a:lnTo>
                    <a:pt x="80962" y="0"/>
                  </a:lnTo>
                  <a:lnTo>
                    <a:pt x="80962" y="8890"/>
                  </a:lnTo>
                  <a:lnTo>
                    <a:pt x="100774" y="8890"/>
                  </a:lnTo>
                  <a:lnTo>
                    <a:pt x="100774" y="82550"/>
                  </a:lnTo>
                  <a:lnTo>
                    <a:pt x="79438" y="82550"/>
                  </a:lnTo>
                  <a:lnTo>
                    <a:pt x="79438" y="91440"/>
                  </a:lnTo>
                  <a:lnTo>
                    <a:pt x="131343" y="91440"/>
                  </a:lnTo>
                  <a:lnTo>
                    <a:pt x="131343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72" name="Google Shape;1672;p24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1595056" y="4577333"/>
              <a:ext cx="416623" cy="9305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3" name="Google Shape;1673;p24"/>
          <p:cNvPicPr preferRelativeResize="0"/>
          <p:nvPr/>
        </p:nvPicPr>
        <p:blipFill rotWithShape="1">
          <a:blip r:embed="rId87">
            <a:alphaModFix/>
          </a:blip>
          <a:srcRect b="0" l="0" r="0" t="0"/>
          <a:stretch/>
        </p:blipFill>
        <p:spPr>
          <a:xfrm>
            <a:off x="706659" y="4764976"/>
            <a:ext cx="135921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4" name="Google Shape;1674;p24"/>
          <p:cNvGrpSpPr/>
          <p:nvPr/>
        </p:nvGrpSpPr>
        <p:grpSpPr>
          <a:xfrm>
            <a:off x="932687" y="4757356"/>
            <a:ext cx="2625185" cy="95123"/>
            <a:chOff x="932687" y="4757356"/>
            <a:chExt cx="2625185" cy="95123"/>
          </a:xfrm>
        </p:grpSpPr>
        <p:pic>
          <p:nvPicPr>
            <p:cNvPr id="1675" name="Google Shape;1675;p24"/>
            <p:cNvPicPr preferRelativeResize="0"/>
            <p:nvPr/>
          </p:nvPicPr>
          <p:blipFill rotWithShape="1">
            <a:blip r:embed="rId88">
              <a:alphaModFix/>
            </a:blip>
            <a:srcRect b="0" l="0" r="0" t="0"/>
            <a:stretch/>
          </p:blipFill>
          <p:spPr>
            <a:xfrm>
              <a:off x="932687" y="4757356"/>
              <a:ext cx="640937" cy="94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6" name="Google Shape;1676;p24"/>
            <p:cNvSpPr/>
            <p:nvPr/>
          </p:nvSpPr>
          <p:spPr>
            <a:xfrm>
              <a:off x="1593519" y="4759134"/>
              <a:ext cx="53975" cy="91440"/>
            </a:xfrm>
            <a:custGeom>
              <a:rect b="b" l="l" r="r" t="t"/>
              <a:pathLst>
                <a:path extrusionOk="0" h="91439" w="53975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77" name="Google Shape;1677;p24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1666779" y="4757356"/>
              <a:ext cx="347948" cy="945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78" name="Google Shape;1678;p24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2034635" y="4764976"/>
              <a:ext cx="273176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79" name="Google Shape;1679;p24"/>
            <p:cNvSpPr/>
            <p:nvPr/>
          </p:nvSpPr>
          <p:spPr>
            <a:xfrm>
              <a:off x="2327706" y="4759134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17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80" name="Google Shape;1680;p24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2400966" y="4757356"/>
              <a:ext cx="416623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1" name="Google Shape;1681;p24"/>
            <p:cNvSpPr/>
            <p:nvPr/>
          </p:nvSpPr>
          <p:spPr>
            <a:xfrm>
              <a:off x="2854248" y="4759134"/>
              <a:ext cx="184785" cy="93345"/>
            </a:xfrm>
            <a:custGeom>
              <a:rect b="b" l="l" r="r" t="t"/>
              <a:pathLst>
                <a:path extrusionOk="0" h="93345" w="184785">
                  <a:moveTo>
                    <a:pt x="21336" y="77571"/>
                  </a:moveTo>
                  <a:lnTo>
                    <a:pt x="19812" y="76047"/>
                  </a:lnTo>
                  <a:lnTo>
                    <a:pt x="19812" y="74523"/>
                  </a:lnTo>
                  <a:lnTo>
                    <a:pt x="18288" y="74523"/>
                  </a:lnTo>
                  <a:lnTo>
                    <a:pt x="18288" y="72999"/>
                  </a:lnTo>
                  <a:lnTo>
                    <a:pt x="16764" y="72999"/>
                  </a:lnTo>
                  <a:lnTo>
                    <a:pt x="15240" y="71475"/>
                  </a:lnTo>
                  <a:lnTo>
                    <a:pt x="7620" y="71475"/>
                  </a:lnTo>
                  <a:lnTo>
                    <a:pt x="6096" y="72999"/>
                  </a:lnTo>
                  <a:lnTo>
                    <a:pt x="4572" y="72999"/>
                  </a:lnTo>
                  <a:lnTo>
                    <a:pt x="1524" y="76047"/>
                  </a:lnTo>
                  <a:lnTo>
                    <a:pt x="1524" y="77571"/>
                  </a:lnTo>
                  <a:lnTo>
                    <a:pt x="0" y="79095"/>
                  </a:lnTo>
                  <a:lnTo>
                    <a:pt x="0" y="85191"/>
                  </a:lnTo>
                  <a:lnTo>
                    <a:pt x="3048" y="88239"/>
                  </a:lnTo>
                  <a:lnTo>
                    <a:pt x="3048" y="89763"/>
                  </a:lnTo>
                  <a:lnTo>
                    <a:pt x="4572" y="91287"/>
                  </a:lnTo>
                  <a:lnTo>
                    <a:pt x="7620" y="91287"/>
                  </a:lnTo>
                  <a:lnTo>
                    <a:pt x="7620" y="92811"/>
                  </a:lnTo>
                  <a:lnTo>
                    <a:pt x="13716" y="92811"/>
                  </a:lnTo>
                  <a:lnTo>
                    <a:pt x="15240" y="91287"/>
                  </a:lnTo>
                  <a:lnTo>
                    <a:pt x="18288" y="91287"/>
                  </a:lnTo>
                  <a:lnTo>
                    <a:pt x="18288" y="89763"/>
                  </a:lnTo>
                  <a:lnTo>
                    <a:pt x="21336" y="86715"/>
                  </a:lnTo>
                  <a:lnTo>
                    <a:pt x="21336" y="77571"/>
                  </a:lnTo>
                  <a:close/>
                </a:path>
                <a:path extrusionOk="0" h="93345" w="184785">
                  <a:moveTo>
                    <a:pt x="112966" y="8902"/>
                  </a:moveTo>
                  <a:lnTo>
                    <a:pt x="109918" y="7378"/>
                  </a:lnTo>
                  <a:lnTo>
                    <a:pt x="106870" y="7378"/>
                  </a:lnTo>
                  <a:lnTo>
                    <a:pt x="103822" y="5854"/>
                  </a:lnTo>
                  <a:lnTo>
                    <a:pt x="80873" y="5854"/>
                  </a:lnTo>
                  <a:lnTo>
                    <a:pt x="76301" y="8902"/>
                  </a:lnTo>
                  <a:lnTo>
                    <a:pt x="71729" y="10426"/>
                  </a:lnTo>
                  <a:lnTo>
                    <a:pt x="67157" y="13474"/>
                  </a:lnTo>
                  <a:lnTo>
                    <a:pt x="64109" y="18046"/>
                  </a:lnTo>
                  <a:lnTo>
                    <a:pt x="61061" y="21094"/>
                  </a:lnTo>
                  <a:lnTo>
                    <a:pt x="58013" y="25666"/>
                  </a:lnTo>
                  <a:lnTo>
                    <a:pt x="56489" y="31762"/>
                  </a:lnTo>
                  <a:lnTo>
                    <a:pt x="54965" y="36334"/>
                  </a:lnTo>
                  <a:lnTo>
                    <a:pt x="54965" y="50139"/>
                  </a:lnTo>
                  <a:lnTo>
                    <a:pt x="55537" y="59855"/>
                  </a:lnTo>
                  <a:lnTo>
                    <a:pt x="82969" y="92214"/>
                  </a:lnTo>
                  <a:lnTo>
                    <a:pt x="91541" y="92811"/>
                  </a:lnTo>
                  <a:lnTo>
                    <a:pt x="99161" y="92811"/>
                  </a:lnTo>
                  <a:lnTo>
                    <a:pt x="106870" y="91287"/>
                  </a:lnTo>
                  <a:lnTo>
                    <a:pt x="112966" y="88239"/>
                  </a:lnTo>
                  <a:lnTo>
                    <a:pt x="112966" y="77571"/>
                  </a:lnTo>
                  <a:lnTo>
                    <a:pt x="106870" y="80619"/>
                  </a:lnTo>
                  <a:lnTo>
                    <a:pt x="103822" y="80619"/>
                  </a:lnTo>
                  <a:lnTo>
                    <a:pt x="100774" y="82143"/>
                  </a:lnTo>
                  <a:lnTo>
                    <a:pt x="83921" y="82143"/>
                  </a:lnTo>
                  <a:lnTo>
                    <a:pt x="67157" y="48615"/>
                  </a:lnTo>
                  <a:lnTo>
                    <a:pt x="67157" y="39382"/>
                  </a:lnTo>
                  <a:lnTo>
                    <a:pt x="70205" y="30238"/>
                  </a:lnTo>
                  <a:lnTo>
                    <a:pt x="73253" y="24142"/>
                  </a:lnTo>
                  <a:lnTo>
                    <a:pt x="76301" y="21094"/>
                  </a:lnTo>
                  <a:lnTo>
                    <a:pt x="88493" y="14998"/>
                  </a:lnTo>
                  <a:lnTo>
                    <a:pt x="96113" y="14998"/>
                  </a:lnTo>
                  <a:lnTo>
                    <a:pt x="100774" y="16522"/>
                  </a:lnTo>
                  <a:lnTo>
                    <a:pt x="103822" y="16522"/>
                  </a:lnTo>
                  <a:lnTo>
                    <a:pt x="112966" y="21094"/>
                  </a:lnTo>
                  <a:lnTo>
                    <a:pt x="112966" y="8902"/>
                  </a:lnTo>
                  <a:close/>
                </a:path>
                <a:path extrusionOk="0" h="93345" w="184785">
                  <a:moveTo>
                    <a:pt x="184696" y="82550"/>
                  </a:moveTo>
                  <a:lnTo>
                    <a:pt x="166408" y="82550"/>
                  </a:lnTo>
                  <a:lnTo>
                    <a:pt x="166408" y="8890"/>
                  </a:lnTo>
                  <a:lnTo>
                    <a:pt x="166408" y="0"/>
                  </a:lnTo>
                  <a:lnTo>
                    <a:pt x="134302" y="0"/>
                  </a:lnTo>
                  <a:lnTo>
                    <a:pt x="134302" y="8890"/>
                  </a:lnTo>
                  <a:lnTo>
                    <a:pt x="154114" y="8890"/>
                  </a:lnTo>
                  <a:lnTo>
                    <a:pt x="154114" y="82550"/>
                  </a:lnTo>
                  <a:lnTo>
                    <a:pt x="132778" y="82550"/>
                  </a:lnTo>
                  <a:lnTo>
                    <a:pt x="132778" y="91440"/>
                  </a:lnTo>
                  <a:lnTo>
                    <a:pt x="184696" y="91440"/>
                  </a:lnTo>
                  <a:lnTo>
                    <a:pt x="184696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82" name="Google Shape;1682;p24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3060287" y="4757356"/>
              <a:ext cx="497585" cy="9458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83" name="Google Shape;1683;p24"/>
          <p:cNvPicPr preferRelativeResize="0"/>
          <p:nvPr/>
        </p:nvPicPr>
        <p:blipFill rotWithShape="1">
          <a:blip r:embed="rId93">
            <a:alphaModFix/>
          </a:blip>
          <a:srcRect b="0" l="0" r="0" t="0"/>
          <a:stretch/>
        </p:blipFill>
        <p:spPr>
          <a:xfrm>
            <a:off x="706659" y="4944998"/>
            <a:ext cx="355663" cy="8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24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1153953" y="4946522"/>
            <a:ext cx="135826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5" name="Google Shape;1685;p24"/>
          <p:cNvGrpSpPr/>
          <p:nvPr/>
        </p:nvGrpSpPr>
        <p:grpSpPr>
          <a:xfrm>
            <a:off x="1370647" y="4938998"/>
            <a:ext cx="994028" cy="115982"/>
            <a:chOff x="1370647" y="4938998"/>
            <a:chExt cx="994028" cy="115982"/>
          </a:xfrm>
        </p:grpSpPr>
        <p:pic>
          <p:nvPicPr>
            <p:cNvPr id="1686" name="Google Shape;1686;p24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1370647" y="4940427"/>
              <a:ext cx="279368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7" name="Google Shape;1687;p24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1669827" y="4944998"/>
              <a:ext cx="198405" cy="88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88" name="Google Shape;1688;p24"/>
            <p:cNvSpPr/>
            <p:nvPr/>
          </p:nvSpPr>
          <p:spPr>
            <a:xfrm>
              <a:off x="1888134" y="4940693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17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689" name="Google Shape;1689;p24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1961292" y="4938998"/>
              <a:ext cx="348043" cy="94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0" name="Google Shape;1690;p24"/>
            <p:cNvSpPr/>
            <p:nvPr/>
          </p:nvSpPr>
          <p:spPr>
            <a:xfrm>
              <a:off x="2332291" y="4964810"/>
              <a:ext cx="32384" cy="90170"/>
            </a:xfrm>
            <a:custGeom>
              <a:rect b="b" l="l" r="r" t="t"/>
              <a:pathLst>
                <a:path extrusionOk="0" h="90170" w="32385">
                  <a:moveTo>
                    <a:pt x="24384" y="47339"/>
                  </a:moveTo>
                  <a:lnTo>
                    <a:pt x="16764" y="47339"/>
                  </a:lnTo>
                  <a:lnTo>
                    <a:pt x="18288" y="45815"/>
                  </a:lnTo>
                  <a:lnTo>
                    <a:pt x="22860" y="45815"/>
                  </a:lnTo>
                  <a:lnTo>
                    <a:pt x="24384" y="47339"/>
                  </a:lnTo>
                  <a:close/>
                </a:path>
                <a:path extrusionOk="0" h="90170" w="32385">
                  <a:moveTo>
                    <a:pt x="6096" y="90106"/>
                  </a:moveTo>
                  <a:lnTo>
                    <a:pt x="0" y="90106"/>
                  </a:lnTo>
                  <a:lnTo>
                    <a:pt x="0" y="80867"/>
                  </a:lnTo>
                  <a:lnTo>
                    <a:pt x="4572" y="80867"/>
                  </a:lnTo>
                  <a:lnTo>
                    <a:pt x="7620" y="79343"/>
                  </a:lnTo>
                  <a:lnTo>
                    <a:pt x="10668" y="79343"/>
                  </a:lnTo>
                  <a:lnTo>
                    <a:pt x="13716" y="76295"/>
                  </a:lnTo>
                  <a:lnTo>
                    <a:pt x="15240" y="76295"/>
                  </a:lnTo>
                  <a:lnTo>
                    <a:pt x="16764" y="74771"/>
                  </a:lnTo>
                  <a:lnTo>
                    <a:pt x="16764" y="73247"/>
                  </a:lnTo>
                  <a:lnTo>
                    <a:pt x="18288" y="71723"/>
                  </a:lnTo>
                  <a:lnTo>
                    <a:pt x="18288" y="67151"/>
                  </a:lnTo>
                  <a:lnTo>
                    <a:pt x="16764" y="65627"/>
                  </a:lnTo>
                  <a:lnTo>
                    <a:pt x="16764" y="64103"/>
                  </a:lnTo>
                  <a:lnTo>
                    <a:pt x="13716" y="61055"/>
                  </a:lnTo>
                  <a:lnTo>
                    <a:pt x="13716" y="59531"/>
                  </a:lnTo>
                  <a:lnTo>
                    <a:pt x="12192" y="59531"/>
                  </a:lnTo>
                  <a:lnTo>
                    <a:pt x="12192" y="50387"/>
                  </a:lnTo>
                  <a:lnTo>
                    <a:pt x="13716" y="50387"/>
                  </a:lnTo>
                  <a:lnTo>
                    <a:pt x="13716" y="48863"/>
                  </a:lnTo>
                  <a:lnTo>
                    <a:pt x="15240" y="47339"/>
                  </a:lnTo>
                  <a:lnTo>
                    <a:pt x="25908" y="47339"/>
                  </a:lnTo>
                  <a:lnTo>
                    <a:pt x="28956" y="50387"/>
                  </a:lnTo>
                  <a:lnTo>
                    <a:pt x="28956" y="51911"/>
                  </a:lnTo>
                  <a:lnTo>
                    <a:pt x="30480" y="53435"/>
                  </a:lnTo>
                  <a:lnTo>
                    <a:pt x="30480" y="54959"/>
                  </a:lnTo>
                  <a:lnTo>
                    <a:pt x="32004" y="56483"/>
                  </a:lnTo>
                  <a:lnTo>
                    <a:pt x="32004" y="68675"/>
                  </a:lnTo>
                  <a:lnTo>
                    <a:pt x="27432" y="77819"/>
                  </a:lnTo>
                  <a:lnTo>
                    <a:pt x="21336" y="83915"/>
                  </a:lnTo>
                  <a:lnTo>
                    <a:pt x="18288" y="85439"/>
                  </a:lnTo>
                  <a:lnTo>
                    <a:pt x="13716" y="87058"/>
                  </a:lnTo>
                  <a:lnTo>
                    <a:pt x="10668" y="88582"/>
                  </a:lnTo>
                  <a:lnTo>
                    <a:pt x="6096" y="90106"/>
                  </a:lnTo>
                  <a:close/>
                </a:path>
                <a:path extrusionOk="0" h="90170" w="32385">
                  <a:moveTo>
                    <a:pt x="24384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90170" w="32385">
                  <a:moveTo>
                    <a:pt x="25908" y="19907"/>
                  </a:moveTo>
                  <a:lnTo>
                    <a:pt x="15240" y="19907"/>
                  </a:lnTo>
                  <a:lnTo>
                    <a:pt x="15240" y="18383"/>
                  </a:lnTo>
                  <a:lnTo>
                    <a:pt x="12192" y="15335"/>
                  </a:lnTo>
                  <a:lnTo>
                    <a:pt x="12192" y="13811"/>
                  </a:lnTo>
                  <a:lnTo>
                    <a:pt x="10668" y="13811"/>
                  </a:lnTo>
                  <a:lnTo>
                    <a:pt x="10668" y="7715"/>
                  </a:lnTo>
                  <a:lnTo>
                    <a:pt x="13716" y="4667"/>
                  </a:lnTo>
                  <a:lnTo>
                    <a:pt x="13716" y="3048"/>
                  </a:lnTo>
                  <a:lnTo>
                    <a:pt x="15240" y="3048"/>
                  </a:lnTo>
                  <a:lnTo>
                    <a:pt x="15240" y="1524"/>
                  </a:lnTo>
                  <a:lnTo>
                    <a:pt x="25908" y="1524"/>
                  </a:lnTo>
                  <a:lnTo>
                    <a:pt x="27432" y="3048"/>
                  </a:lnTo>
                  <a:lnTo>
                    <a:pt x="28956" y="4667"/>
                  </a:lnTo>
                  <a:lnTo>
                    <a:pt x="28956" y="6191"/>
                  </a:lnTo>
                  <a:lnTo>
                    <a:pt x="30480" y="6191"/>
                  </a:lnTo>
                  <a:lnTo>
                    <a:pt x="30480" y="13811"/>
                  </a:lnTo>
                  <a:lnTo>
                    <a:pt x="28956" y="15335"/>
                  </a:lnTo>
                  <a:lnTo>
                    <a:pt x="28956" y="16859"/>
                  </a:lnTo>
                  <a:lnTo>
                    <a:pt x="27432" y="16859"/>
                  </a:lnTo>
                  <a:lnTo>
                    <a:pt x="27432" y="18383"/>
                  </a:lnTo>
                  <a:lnTo>
                    <a:pt x="25908" y="1990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691" name="Google Shape;1691;p24"/>
          <p:cNvPicPr preferRelativeResize="0"/>
          <p:nvPr/>
        </p:nvPicPr>
        <p:blipFill rotWithShape="1">
          <a:blip r:embed="rId98">
            <a:alphaModFix/>
          </a:blip>
          <a:srcRect b="0" l="0" r="0" t="0"/>
          <a:stretch/>
        </p:blipFill>
        <p:spPr>
          <a:xfrm>
            <a:off x="678179" y="5340096"/>
            <a:ext cx="658367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92" name="Google Shape;1692;p24"/>
          <p:cNvGrpSpPr/>
          <p:nvPr/>
        </p:nvGrpSpPr>
        <p:grpSpPr>
          <a:xfrm>
            <a:off x="1399603" y="5343156"/>
            <a:ext cx="269177" cy="120574"/>
            <a:chOff x="1399603" y="5343156"/>
            <a:chExt cx="269177" cy="120574"/>
          </a:xfrm>
        </p:grpSpPr>
        <p:pic>
          <p:nvPicPr>
            <p:cNvPr id="1693" name="Google Shape;1693;p24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1399603" y="5379815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4" name="Google Shape;1694;p24"/>
            <p:cNvSpPr/>
            <p:nvPr/>
          </p:nvSpPr>
          <p:spPr>
            <a:xfrm>
              <a:off x="1489710" y="5343156"/>
              <a:ext cx="179070" cy="119380"/>
            </a:xfrm>
            <a:custGeom>
              <a:rect b="b" l="l" r="r" t="t"/>
              <a:pathLst>
                <a:path extrusionOk="0" h="119379" w="179069">
                  <a:moveTo>
                    <a:pt x="45808" y="36753"/>
                  </a:moveTo>
                  <a:lnTo>
                    <a:pt x="24384" y="36753"/>
                  </a:lnTo>
                  <a:lnTo>
                    <a:pt x="24384" y="21424"/>
                  </a:lnTo>
                  <a:lnTo>
                    <a:pt x="9144" y="22948"/>
                  </a:lnTo>
                  <a:lnTo>
                    <a:pt x="9144" y="36753"/>
                  </a:lnTo>
                  <a:lnTo>
                    <a:pt x="0" y="36753"/>
                  </a:lnTo>
                  <a:lnTo>
                    <a:pt x="0" y="47421"/>
                  </a:lnTo>
                  <a:lnTo>
                    <a:pt x="9144" y="47421"/>
                  </a:lnTo>
                  <a:lnTo>
                    <a:pt x="9144" y="103809"/>
                  </a:lnTo>
                  <a:lnTo>
                    <a:pt x="15240" y="112953"/>
                  </a:lnTo>
                  <a:lnTo>
                    <a:pt x="19812" y="117525"/>
                  </a:lnTo>
                  <a:lnTo>
                    <a:pt x="25908" y="119151"/>
                  </a:lnTo>
                  <a:lnTo>
                    <a:pt x="41236" y="119151"/>
                  </a:lnTo>
                  <a:lnTo>
                    <a:pt x="44284" y="117525"/>
                  </a:lnTo>
                  <a:lnTo>
                    <a:pt x="44284" y="108381"/>
                  </a:lnTo>
                  <a:lnTo>
                    <a:pt x="28956" y="108381"/>
                  </a:lnTo>
                  <a:lnTo>
                    <a:pt x="24384" y="103809"/>
                  </a:lnTo>
                  <a:lnTo>
                    <a:pt x="24384" y="47421"/>
                  </a:lnTo>
                  <a:lnTo>
                    <a:pt x="45808" y="47421"/>
                  </a:lnTo>
                  <a:lnTo>
                    <a:pt x="45808" y="36753"/>
                  </a:lnTo>
                  <a:close/>
                </a:path>
                <a:path extrusionOk="0" h="119379" w="179069">
                  <a:moveTo>
                    <a:pt x="83908" y="36664"/>
                  </a:moveTo>
                  <a:lnTo>
                    <a:pt x="68668" y="36664"/>
                  </a:lnTo>
                  <a:lnTo>
                    <a:pt x="68668" y="117525"/>
                  </a:lnTo>
                  <a:lnTo>
                    <a:pt x="83908" y="117525"/>
                  </a:lnTo>
                  <a:lnTo>
                    <a:pt x="83908" y="36664"/>
                  </a:lnTo>
                  <a:close/>
                </a:path>
                <a:path extrusionOk="0" h="119379" w="179069">
                  <a:moveTo>
                    <a:pt x="83908" y="7607"/>
                  </a:moveTo>
                  <a:lnTo>
                    <a:pt x="68668" y="7607"/>
                  </a:lnTo>
                  <a:lnTo>
                    <a:pt x="68668" y="22847"/>
                  </a:lnTo>
                  <a:lnTo>
                    <a:pt x="83908" y="22847"/>
                  </a:lnTo>
                  <a:lnTo>
                    <a:pt x="83908" y="7607"/>
                  </a:lnTo>
                  <a:close/>
                </a:path>
                <a:path extrusionOk="0" h="119379" w="179069">
                  <a:moveTo>
                    <a:pt x="131826" y="0"/>
                  </a:moveTo>
                  <a:lnTo>
                    <a:pt x="116573" y="0"/>
                  </a:lnTo>
                  <a:lnTo>
                    <a:pt x="116573" y="118872"/>
                  </a:lnTo>
                  <a:lnTo>
                    <a:pt x="131826" y="118872"/>
                  </a:lnTo>
                  <a:lnTo>
                    <a:pt x="131826" y="0"/>
                  </a:lnTo>
                  <a:close/>
                </a:path>
                <a:path extrusionOk="0" h="119379" w="179069">
                  <a:moveTo>
                    <a:pt x="178587" y="36664"/>
                  </a:moveTo>
                  <a:lnTo>
                    <a:pt x="163347" y="36664"/>
                  </a:lnTo>
                  <a:lnTo>
                    <a:pt x="163347" y="117525"/>
                  </a:lnTo>
                  <a:lnTo>
                    <a:pt x="178587" y="117525"/>
                  </a:lnTo>
                  <a:lnTo>
                    <a:pt x="178587" y="36664"/>
                  </a:lnTo>
                  <a:close/>
                </a:path>
                <a:path extrusionOk="0" h="119379" w="179069">
                  <a:moveTo>
                    <a:pt x="178587" y="7607"/>
                  </a:moveTo>
                  <a:lnTo>
                    <a:pt x="163347" y="7607"/>
                  </a:lnTo>
                  <a:lnTo>
                    <a:pt x="163347" y="22847"/>
                  </a:lnTo>
                  <a:lnTo>
                    <a:pt x="178587" y="22847"/>
                  </a:lnTo>
                  <a:lnTo>
                    <a:pt x="178587" y="7607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95" name="Google Shape;1695;p24"/>
          <p:cNvGrpSpPr/>
          <p:nvPr/>
        </p:nvGrpSpPr>
        <p:grpSpPr>
          <a:xfrm>
            <a:off x="1694211" y="5378291"/>
            <a:ext cx="229140" cy="84010"/>
            <a:chOff x="1694211" y="5378291"/>
            <a:chExt cx="229140" cy="84010"/>
          </a:xfrm>
        </p:grpSpPr>
        <p:pic>
          <p:nvPicPr>
            <p:cNvPr id="1696" name="Google Shape;1696;p24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1784222" y="5378386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97" name="Google Shape;1697;p24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1694211" y="5379910"/>
              <a:ext cx="70199" cy="8077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98" name="Google Shape;1698;p24"/>
            <p:cNvSpPr/>
            <p:nvPr/>
          </p:nvSpPr>
          <p:spPr>
            <a:xfrm>
              <a:off x="1878901" y="5378291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811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811" y="1524"/>
                  </a:lnTo>
                  <a:lnTo>
                    <a:pt x="13811" y="16764"/>
                  </a:lnTo>
                  <a:lnTo>
                    <a:pt x="18716" y="9644"/>
                  </a:lnTo>
                  <a:lnTo>
                    <a:pt x="24479" y="4381"/>
                  </a:lnTo>
                  <a:lnTo>
                    <a:pt x="31384" y="1119"/>
                  </a:lnTo>
                  <a:lnTo>
                    <a:pt x="39719" y="0"/>
                  </a:lnTo>
                  <a:lnTo>
                    <a:pt x="44291" y="0"/>
                  </a:lnTo>
                  <a:lnTo>
                    <a:pt x="44291" y="13716"/>
                  </a:lnTo>
                  <a:lnTo>
                    <a:pt x="41243" y="13716"/>
                  </a:lnTo>
                  <a:lnTo>
                    <a:pt x="39719" y="12192"/>
                  </a:lnTo>
                  <a:lnTo>
                    <a:pt x="36671" y="12192"/>
                  </a:lnTo>
                  <a:lnTo>
                    <a:pt x="30099" y="13311"/>
                  </a:lnTo>
                  <a:lnTo>
                    <a:pt x="24098" y="16573"/>
                  </a:lnTo>
                  <a:lnTo>
                    <a:pt x="18669" y="21836"/>
                  </a:lnTo>
                  <a:lnTo>
                    <a:pt x="13811" y="28956"/>
                  </a:lnTo>
                  <a:lnTo>
                    <a:pt x="13811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699" name="Google Shape;1699;p24"/>
          <p:cNvGrpSpPr/>
          <p:nvPr/>
        </p:nvGrpSpPr>
        <p:grpSpPr>
          <a:xfrm>
            <a:off x="1985772" y="5347811"/>
            <a:ext cx="515873" cy="116014"/>
            <a:chOff x="1985772" y="5347811"/>
            <a:chExt cx="515873" cy="116014"/>
          </a:xfrm>
        </p:grpSpPr>
        <p:pic>
          <p:nvPicPr>
            <p:cNvPr id="1700" name="Google Shape;1700;p24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1985772" y="5347811"/>
              <a:ext cx="88487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1" name="Google Shape;1701;p24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2104834" y="5347811"/>
              <a:ext cx="196786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2" name="Google Shape;1702;p24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2324576" y="5350859"/>
              <a:ext cx="79438" cy="112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3" name="Google Shape;1703;p24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2434494" y="5350859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04" name="Google Shape;1704;p24"/>
          <p:cNvPicPr preferRelativeResize="0"/>
          <p:nvPr/>
        </p:nvPicPr>
        <p:blipFill rotWithShape="1">
          <a:blip r:embed="rId106">
            <a:alphaModFix/>
          </a:blip>
          <a:srcRect b="0" l="0" r="0" t="0"/>
          <a:stretch/>
        </p:blipFill>
        <p:spPr>
          <a:xfrm>
            <a:off x="2570321" y="5350859"/>
            <a:ext cx="169449" cy="1098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05" name="Google Shape;1705;p24"/>
          <p:cNvGrpSpPr/>
          <p:nvPr/>
        </p:nvGrpSpPr>
        <p:grpSpPr>
          <a:xfrm>
            <a:off x="2802451" y="5378291"/>
            <a:ext cx="160204" cy="83915"/>
            <a:chOff x="2802451" y="5378291"/>
            <a:chExt cx="160204" cy="83915"/>
          </a:xfrm>
        </p:grpSpPr>
        <p:pic>
          <p:nvPicPr>
            <p:cNvPr id="1706" name="Google Shape;1706;p24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2802451" y="5378291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7" name="Google Shape;1707;p24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2897028" y="537829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08" name="Google Shape;1708;p24"/>
          <p:cNvGrpSpPr/>
          <p:nvPr/>
        </p:nvGrpSpPr>
        <p:grpSpPr>
          <a:xfrm>
            <a:off x="3041999" y="5341715"/>
            <a:ext cx="285463" cy="120586"/>
            <a:chOff x="3041999" y="5341715"/>
            <a:chExt cx="285463" cy="120586"/>
          </a:xfrm>
        </p:grpSpPr>
        <p:pic>
          <p:nvPicPr>
            <p:cNvPr id="1709" name="Google Shape;1709;p24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3041999" y="5378290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0" name="Google Shape;1710;p24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3180873" y="5341715"/>
              <a:ext cx="146589" cy="12058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1" name="Google Shape;1711;p24"/>
          <p:cNvGrpSpPr/>
          <p:nvPr/>
        </p:nvGrpSpPr>
        <p:grpSpPr>
          <a:xfrm>
            <a:off x="3397662" y="5343144"/>
            <a:ext cx="166307" cy="119157"/>
            <a:chOff x="3397662" y="5343144"/>
            <a:chExt cx="166307" cy="119157"/>
          </a:xfrm>
        </p:grpSpPr>
        <p:pic>
          <p:nvPicPr>
            <p:cNvPr id="1712" name="Google Shape;1712;p24"/>
            <p:cNvPicPr preferRelativeResize="0"/>
            <p:nvPr/>
          </p:nvPicPr>
          <p:blipFill rotWithShape="1">
            <a:blip r:embed="rId111">
              <a:alphaModFix/>
            </a:blip>
            <a:srcRect b="0" l="0" r="0" t="0"/>
            <a:stretch/>
          </p:blipFill>
          <p:spPr>
            <a:xfrm>
              <a:off x="3397662" y="5343144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3" name="Google Shape;1713;p24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3496818" y="5378291"/>
              <a:ext cx="67151" cy="8401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4" name="Google Shape;1714;p24"/>
          <p:cNvGrpSpPr/>
          <p:nvPr/>
        </p:nvGrpSpPr>
        <p:grpSpPr>
          <a:xfrm>
            <a:off x="3638740" y="5378291"/>
            <a:ext cx="262604" cy="85439"/>
            <a:chOff x="3638740" y="5378291"/>
            <a:chExt cx="262604" cy="85439"/>
          </a:xfrm>
        </p:grpSpPr>
        <p:pic>
          <p:nvPicPr>
            <p:cNvPr id="1715" name="Google Shape;1715;p24"/>
            <p:cNvPicPr preferRelativeResize="0"/>
            <p:nvPr/>
          </p:nvPicPr>
          <p:blipFill rotWithShape="1">
            <a:blip r:embed="rId99">
              <a:alphaModFix/>
            </a:blip>
            <a:srcRect b="0" l="0" r="0" t="0"/>
            <a:stretch/>
          </p:blipFill>
          <p:spPr>
            <a:xfrm>
              <a:off x="3638740" y="5379815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6" name="Google Shape;1716;p24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3737991" y="537829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7" name="Google Shape;1717;p24"/>
            <p:cNvPicPr preferRelativeResize="0"/>
            <p:nvPr/>
          </p:nvPicPr>
          <p:blipFill rotWithShape="1">
            <a:blip r:embed="rId114">
              <a:alphaModFix/>
            </a:blip>
            <a:srcRect b="0" l="0" r="0" t="0"/>
            <a:stretch/>
          </p:blipFill>
          <p:spPr>
            <a:xfrm>
              <a:off x="3828097" y="5378291"/>
              <a:ext cx="7324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18" name="Google Shape;1718;p24"/>
          <p:cNvGrpSpPr/>
          <p:nvPr/>
        </p:nvGrpSpPr>
        <p:grpSpPr>
          <a:xfrm>
            <a:off x="3965448" y="5343144"/>
            <a:ext cx="198120" cy="119380"/>
            <a:chOff x="3965448" y="5343144"/>
            <a:chExt cx="198120" cy="119380"/>
          </a:xfrm>
        </p:grpSpPr>
        <p:pic>
          <p:nvPicPr>
            <p:cNvPr id="1719" name="Google Shape;1719;p24"/>
            <p:cNvPicPr preferRelativeResize="0"/>
            <p:nvPr/>
          </p:nvPicPr>
          <p:blipFill rotWithShape="1">
            <a:blip r:embed="rId115">
              <a:alphaModFix/>
            </a:blip>
            <a:srcRect b="0" l="0" r="0" t="0"/>
            <a:stretch/>
          </p:blipFill>
          <p:spPr>
            <a:xfrm>
              <a:off x="3965448" y="5378291"/>
              <a:ext cx="157257" cy="840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20" name="Google Shape;1720;p24"/>
            <p:cNvSpPr/>
            <p:nvPr/>
          </p:nvSpPr>
          <p:spPr>
            <a:xfrm>
              <a:off x="4148328" y="5343144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721" name="Google Shape;1721;p24"/>
          <p:cNvGrpSpPr/>
          <p:nvPr/>
        </p:nvGrpSpPr>
        <p:grpSpPr>
          <a:xfrm>
            <a:off x="4195857" y="5378291"/>
            <a:ext cx="212217" cy="85439"/>
            <a:chOff x="4195857" y="5378291"/>
            <a:chExt cx="212217" cy="85439"/>
          </a:xfrm>
        </p:grpSpPr>
        <p:pic>
          <p:nvPicPr>
            <p:cNvPr id="1722" name="Google Shape;1722;p24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4293584" y="5378291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3" name="Google Shape;1723;p24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4195857" y="5379815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4" name="Google Shape;1724;p24"/>
          <p:cNvGrpSpPr/>
          <p:nvPr/>
        </p:nvGrpSpPr>
        <p:grpSpPr>
          <a:xfrm>
            <a:off x="4440078" y="5378196"/>
            <a:ext cx="203548" cy="84105"/>
            <a:chOff x="4440078" y="5378196"/>
            <a:chExt cx="203548" cy="84105"/>
          </a:xfrm>
        </p:grpSpPr>
        <p:pic>
          <p:nvPicPr>
            <p:cNvPr id="1725" name="Google Shape;1725;p24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4530185" y="5378291"/>
              <a:ext cx="73247" cy="840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24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4440078" y="537829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7" name="Google Shape;1727;p24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4626863" y="5378196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8" name="Google Shape;1728;p24"/>
          <p:cNvGrpSpPr/>
          <p:nvPr/>
        </p:nvGrpSpPr>
        <p:grpSpPr>
          <a:xfrm>
            <a:off x="647700" y="7220711"/>
            <a:ext cx="1851660" cy="153924"/>
            <a:chOff x="647700" y="7220711"/>
            <a:chExt cx="1851660" cy="153924"/>
          </a:xfrm>
        </p:grpSpPr>
        <p:pic>
          <p:nvPicPr>
            <p:cNvPr id="1729" name="Google Shape;1729;p24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647700" y="7223760"/>
              <a:ext cx="79247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0" name="Google Shape;1730;p24"/>
            <p:cNvPicPr preferRelativeResize="0"/>
            <p:nvPr/>
          </p:nvPicPr>
          <p:blipFill rotWithShape="1">
            <a:blip r:embed="rId122">
              <a:alphaModFix/>
            </a:blip>
            <a:srcRect b="0" l="0" r="0" t="0"/>
            <a:stretch/>
          </p:blipFill>
          <p:spPr>
            <a:xfrm>
              <a:off x="736091" y="7260335"/>
              <a:ext cx="77723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1" name="Google Shape;1731;p24"/>
            <p:cNvPicPr preferRelativeResize="0"/>
            <p:nvPr/>
          </p:nvPicPr>
          <p:blipFill rotWithShape="1">
            <a:blip r:embed="rId123">
              <a:alphaModFix/>
            </a:blip>
            <a:srcRect b="0" l="0" r="0" t="0"/>
            <a:stretch/>
          </p:blipFill>
          <p:spPr>
            <a:xfrm>
              <a:off x="835152" y="7258811"/>
              <a:ext cx="77723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2" name="Google Shape;1732;p24"/>
            <p:cNvPicPr preferRelativeResize="0"/>
            <p:nvPr/>
          </p:nvPicPr>
          <p:blipFill rotWithShape="1">
            <a:blip r:embed="rId124">
              <a:alphaModFix/>
            </a:blip>
            <a:srcRect b="0" l="0" r="0" t="0"/>
            <a:stretch/>
          </p:blipFill>
          <p:spPr>
            <a:xfrm>
              <a:off x="926591" y="7220711"/>
              <a:ext cx="114299" cy="131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3" name="Google Shape;1733;p24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1053083" y="7258812"/>
              <a:ext cx="88391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4" name="Google Shape;1734;p24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1156716" y="7258811"/>
              <a:ext cx="77724" cy="91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5" name="Google Shape;1735;p24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1248155" y="7258812"/>
              <a:ext cx="80772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6" name="Google Shape;1736;p24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1336548" y="7258812"/>
              <a:ext cx="67055" cy="92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7" name="Google Shape;1737;p24"/>
            <p:cNvSpPr/>
            <p:nvPr/>
          </p:nvSpPr>
          <p:spPr>
            <a:xfrm>
              <a:off x="1408175" y="734948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38" name="Google Shape;1738;p24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1446275" y="7258812"/>
              <a:ext cx="83819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39" name="Google Shape;1739;p24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1537716" y="7258812"/>
              <a:ext cx="67055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0" name="Google Shape;1740;p24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1613916" y="7258812"/>
              <a:ext cx="74675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1" name="Google Shape;1741;p24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1696212" y="7220711"/>
              <a:ext cx="118871" cy="1310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2" name="Google Shape;1742;p24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1831848" y="7258811"/>
              <a:ext cx="150875" cy="929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3" name="Google Shape;1743;p24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1990344" y="7258812"/>
              <a:ext cx="80771" cy="929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4" name="Google Shape;1744;p24"/>
            <p:cNvPicPr preferRelativeResize="0"/>
            <p:nvPr/>
          </p:nvPicPr>
          <p:blipFill rotWithShape="1">
            <a:blip r:embed="rId135">
              <a:alphaModFix/>
            </a:blip>
            <a:srcRect b="0" l="0" r="0" t="0"/>
            <a:stretch/>
          </p:blipFill>
          <p:spPr>
            <a:xfrm>
              <a:off x="2078736" y="7258812"/>
              <a:ext cx="67055" cy="92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5" name="Google Shape;1745;p24"/>
            <p:cNvSpPr/>
            <p:nvPr/>
          </p:nvSpPr>
          <p:spPr>
            <a:xfrm>
              <a:off x="2150363" y="734948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46" name="Google Shape;1746;p24"/>
            <p:cNvPicPr preferRelativeResize="0"/>
            <p:nvPr/>
          </p:nvPicPr>
          <p:blipFill rotWithShape="1">
            <a:blip r:embed="rId136">
              <a:alphaModFix/>
            </a:blip>
            <a:srcRect b="0" l="0" r="0" t="0"/>
            <a:stretch/>
          </p:blipFill>
          <p:spPr>
            <a:xfrm>
              <a:off x="2186940" y="7222235"/>
              <a:ext cx="83819" cy="129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7" name="Google Shape;1747;p24"/>
            <p:cNvPicPr preferRelativeResize="0"/>
            <p:nvPr/>
          </p:nvPicPr>
          <p:blipFill rotWithShape="1">
            <a:blip r:embed="rId137">
              <a:alphaModFix/>
            </a:blip>
            <a:srcRect b="0" l="0" r="0" t="0"/>
            <a:stretch/>
          </p:blipFill>
          <p:spPr>
            <a:xfrm>
              <a:off x="2281427" y="7222235"/>
              <a:ext cx="132587" cy="152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8" name="Google Shape;1748;p24"/>
            <p:cNvPicPr preferRelativeResize="0"/>
            <p:nvPr/>
          </p:nvPicPr>
          <p:blipFill rotWithShape="1">
            <a:blip r:embed="rId138">
              <a:alphaModFix/>
            </a:blip>
            <a:srcRect b="0" l="0" r="0" t="0"/>
            <a:stretch/>
          </p:blipFill>
          <p:spPr>
            <a:xfrm>
              <a:off x="2423160" y="7223760"/>
              <a:ext cx="76200" cy="1264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49" name="Google Shape;1749;p24"/>
          <p:cNvGrpSpPr/>
          <p:nvPr/>
        </p:nvGrpSpPr>
        <p:grpSpPr>
          <a:xfrm>
            <a:off x="644651" y="7679435"/>
            <a:ext cx="806196" cy="164592"/>
            <a:chOff x="644651" y="7679435"/>
            <a:chExt cx="806196" cy="164592"/>
          </a:xfrm>
        </p:grpSpPr>
        <p:pic>
          <p:nvPicPr>
            <p:cNvPr id="1750" name="Google Shape;1750;p24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644651" y="7690103"/>
              <a:ext cx="123443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1" name="Google Shape;1751;p24"/>
            <p:cNvSpPr/>
            <p:nvPr/>
          </p:nvSpPr>
          <p:spPr>
            <a:xfrm>
              <a:off x="773430" y="7815071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52" name="Google Shape;1752;p24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816863" y="7690103"/>
              <a:ext cx="103631" cy="1280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3" name="Google Shape;1753;p24"/>
            <p:cNvPicPr preferRelativeResize="0"/>
            <p:nvPr/>
          </p:nvPicPr>
          <p:blipFill rotWithShape="1">
            <a:blip r:embed="rId141">
              <a:alphaModFix/>
            </a:blip>
            <a:srcRect b="0" l="0" r="0" t="0"/>
            <a:stretch/>
          </p:blipFill>
          <p:spPr>
            <a:xfrm>
              <a:off x="935735" y="7688579"/>
              <a:ext cx="106679" cy="129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4" name="Google Shape;1754;p24"/>
            <p:cNvPicPr preferRelativeResize="0"/>
            <p:nvPr/>
          </p:nvPicPr>
          <p:blipFill rotWithShape="1">
            <a:blip r:embed="rId142">
              <a:alphaModFix/>
            </a:blip>
            <a:srcRect b="0" l="0" r="0" t="0"/>
            <a:stretch/>
          </p:blipFill>
          <p:spPr>
            <a:xfrm>
              <a:off x="1045463" y="7690103"/>
              <a:ext cx="121919" cy="1264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5" name="Google Shape;1755;p24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1168908" y="7688579"/>
              <a:ext cx="85343" cy="1295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56" name="Google Shape;1756;p24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1269491" y="7679435"/>
              <a:ext cx="181356" cy="1645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7" name="Google Shape;1757;p24"/>
          <p:cNvPicPr preferRelativeResize="0"/>
          <p:nvPr/>
        </p:nvPicPr>
        <p:blipFill rotWithShape="1">
          <a:blip r:embed="rId145">
            <a:alphaModFix/>
          </a:blip>
          <a:srcRect b="0" l="0" r="0" t="0"/>
          <a:stretch/>
        </p:blipFill>
        <p:spPr>
          <a:xfrm>
            <a:off x="678179" y="8055864"/>
            <a:ext cx="743712" cy="124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58" name="Google Shape;1758;p24"/>
          <p:cNvGrpSpPr/>
          <p:nvPr/>
        </p:nvGrpSpPr>
        <p:grpSpPr>
          <a:xfrm>
            <a:off x="1495805" y="8060626"/>
            <a:ext cx="576929" cy="140398"/>
            <a:chOff x="1495805" y="8060626"/>
            <a:chExt cx="576929" cy="140398"/>
          </a:xfrm>
        </p:grpSpPr>
        <p:pic>
          <p:nvPicPr>
            <p:cNvPr id="1759" name="Google Shape;1759;p24"/>
            <p:cNvPicPr preferRelativeResize="0"/>
            <p:nvPr/>
          </p:nvPicPr>
          <p:blipFill rotWithShape="1">
            <a:blip r:embed="rId146">
              <a:alphaModFix/>
            </a:blip>
            <a:srcRect b="0" l="0" r="0" t="0"/>
            <a:stretch/>
          </p:blipFill>
          <p:spPr>
            <a:xfrm>
              <a:off x="1495805" y="8068246"/>
              <a:ext cx="79343" cy="11296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0" name="Google Shape;1760;p24"/>
            <p:cNvPicPr preferRelativeResize="0"/>
            <p:nvPr/>
          </p:nvPicPr>
          <p:blipFill rotWithShape="1">
            <a:blip r:embed="rId147">
              <a:alphaModFix/>
            </a:blip>
            <a:srcRect b="0" l="0" r="0" t="0"/>
            <a:stretch/>
          </p:blipFill>
          <p:spPr>
            <a:xfrm>
              <a:off x="1599628" y="8065198"/>
              <a:ext cx="283845" cy="11601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61" name="Google Shape;1761;p24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1907952" y="8060626"/>
              <a:ext cx="164782" cy="1403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62" name="Google Shape;1762;p24"/>
          <p:cNvPicPr preferRelativeResize="0"/>
          <p:nvPr/>
        </p:nvPicPr>
        <p:blipFill rotWithShape="1">
          <a:blip r:embed="rId149">
            <a:alphaModFix/>
          </a:blip>
          <a:srcRect b="0" l="0" r="0" t="0"/>
          <a:stretch/>
        </p:blipFill>
        <p:spPr>
          <a:xfrm>
            <a:off x="2133682" y="8058911"/>
            <a:ext cx="842666" cy="12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63" name="Google Shape;1763;p24"/>
          <p:cNvGrpSpPr/>
          <p:nvPr/>
        </p:nvGrpSpPr>
        <p:grpSpPr>
          <a:xfrm>
            <a:off x="3040475" y="8060435"/>
            <a:ext cx="371062" cy="120777"/>
            <a:chOff x="3040475" y="8060435"/>
            <a:chExt cx="371062" cy="120777"/>
          </a:xfrm>
        </p:grpSpPr>
        <p:pic>
          <p:nvPicPr>
            <p:cNvPr id="1764" name="Google Shape;1764;p24"/>
            <p:cNvPicPr preferRelativeResize="0"/>
            <p:nvPr/>
          </p:nvPicPr>
          <p:blipFill rotWithShape="1">
            <a:blip r:embed="rId150">
              <a:alphaModFix/>
            </a:blip>
            <a:srcRect b="0" l="0" r="0" t="0"/>
            <a:stretch/>
          </p:blipFill>
          <p:spPr>
            <a:xfrm>
              <a:off x="3040475" y="8095678"/>
              <a:ext cx="16030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5" name="Google Shape;1765;p24"/>
            <p:cNvSpPr/>
            <p:nvPr/>
          </p:nvSpPr>
          <p:spPr>
            <a:xfrm>
              <a:off x="3221735" y="8060435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66" name="Google Shape;1766;p24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3263360" y="8095773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7" name="Google Shape;1767;p24"/>
            <p:cNvSpPr/>
            <p:nvPr/>
          </p:nvSpPr>
          <p:spPr>
            <a:xfrm>
              <a:off x="3367087" y="8095773"/>
              <a:ext cx="44450" cy="82550"/>
            </a:xfrm>
            <a:custGeom>
              <a:rect b="b" l="l" r="r" t="t"/>
              <a:pathLst>
                <a:path extrusionOk="0" h="82550" w="44450">
                  <a:moveTo>
                    <a:pt x="13716" y="82391"/>
                  </a:moveTo>
                  <a:lnTo>
                    <a:pt x="0" y="82391"/>
                  </a:lnTo>
                  <a:lnTo>
                    <a:pt x="0" y="1524"/>
                  </a:lnTo>
                  <a:lnTo>
                    <a:pt x="13716" y="1524"/>
                  </a:lnTo>
                  <a:lnTo>
                    <a:pt x="13716" y="16764"/>
                  </a:lnTo>
                  <a:lnTo>
                    <a:pt x="18850" y="9644"/>
                  </a:lnTo>
                  <a:lnTo>
                    <a:pt x="25003" y="4381"/>
                  </a:lnTo>
                  <a:lnTo>
                    <a:pt x="32012" y="1119"/>
                  </a:lnTo>
                  <a:lnTo>
                    <a:pt x="39719" y="0"/>
                  </a:lnTo>
                  <a:lnTo>
                    <a:pt x="44291" y="0"/>
                  </a:lnTo>
                  <a:lnTo>
                    <a:pt x="44291" y="13716"/>
                  </a:lnTo>
                  <a:lnTo>
                    <a:pt x="38195" y="13716"/>
                  </a:lnTo>
                  <a:lnTo>
                    <a:pt x="31584" y="14597"/>
                  </a:lnTo>
                  <a:lnTo>
                    <a:pt x="25384" y="17335"/>
                  </a:lnTo>
                  <a:lnTo>
                    <a:pt x="19469" y="22074"/>
                  </a:lnTo>
                  <a:lnTo>
                    <a:pt x="13716" y="28956"/>
                  </a:lnTo>
                  <a:lnTo>
                    <a:pt x="13716" y="8239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768" name="Google Shape;1768;p24"/>
          <p:cNvGrpSpPr/>
          <p:nvPr/>
        </p:nvGrpSpPr>
        <p:grpSpPr>
          <a:xfrm>
            <a:off x="3473958" y="8060721"/>
            <a:ext cx="164877" cy="120491"/>
            <a:chOff x="3473958" y="8060721"/>
            <a:chExt cx="164877" cy="120491"/>
          </a:xfrm>
        </p:grpSpPr>
        <p:pic>
          <p:nvPicPr>
            <p:cNvPr id="1769" name="Google Shape;1769;p24"/>
            <p:cNvPicPr preferRelativeResize="0"/>
            <p:nvPr/>
          </p:nvPicPr>
          <p:blipFill rotWithShape="1">
            <a:blip r:embed="rId152">
              <a:alphaModFix/>
            </a:blip>
            <a:srcRect b="0" l="0" r="0" t="0"/>
            <a:stretch/>
          </p:blipFill>
          <p:spPr>
            <a:xfrm>
              <a:off x="3473958" y="8060721"/>
              <a:ext cx="73342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0" name="Google Shape;1770;p24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3573113" y="8095773"/>
              <a:ext cx="65722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1" name="Google Shape;1771;p24"/>
          <p:cNvGrpSpPr/>
          <p:nvPr/>
        </p:nvGrpSpPr>
        <p:grpSpPr>
          <a:xfrm>
            <a:off x="3715226" y="8095773"/>
            <a:ext cx="164687" cy="85439"/>
            <a:chOff x="3715226" y="8095773"/>
            <a:chExt cx="164687" cy="85439"/>
          </a:xfrm>
        </p:grpSpPr>
        <p:pic>
          <p:nvPicPr>
            <p:cNvPr id="1772" name="Google Shape;1772;p24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3715226" y="8097297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3" name="Google Shape;1773;p24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3814286" y="8095773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74" name="Google Shape;1774;p24"/>
          <p:cNvGrpSpPr/>
          <p:nvPr/>
        </p:nvGrpSpPr>
        <p:grpSpPr>
          <a:xfrm>
            <a:off x="3953255" y="8095773"/>
            <a:ext cx="491490" cy="112871"/>
            <a:chOff x="3953255" y="8095773"/>
            <a:chExt cx="491490" cy="112871"/>
          </a:xfrm>
        </p:grpSpPr>
        <p:pic>
          <p:nvPicPr>
            <p:cNvPr id="1775" name="Google Shape;1775;p24"/>
            <p:cNvPicPr preferRelativeResize="0"/>
            <p:nvPr/>
          </p:nvPicPr>
          <p:blipFill rotWithShape="1">
            <a:blip r:embed="rId156">
              <a:alphaModFix/>
            </a:blip>
            <a:srcRect b="0" l="0" r="0" t="0"/>
            <a:stretch/>
          </p:blipFill>
          <p:spPr>
            <a:xfrm>
              <a:off x="3953255" y="8095773"/>
              <a:ext cx="15411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6" name="Google Shape;1776;p24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4128706" y="8095773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7" name="Google Shape;1777;p24"/>
            <p:cNvPicPr preferRelativeResize="0"/>
            <p:nvPr/>
          </p:nvPicPr>
          <p:blipFill rotWithShape="1">
            <a:blip r:embed="rId158">
              <a:alphaModFix/>
            </a:blip>
            <a:srcRect b="0" l="0" r="0" t="0"/>
            <a:stretch/>
          </p:blipFill>
          <p:spPr>
            <a:xfrm>
              <a:off x="4273772" y="8095773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78" name="Google Shape;1778;p24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4366926" y="8095773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79" name="Google Shape;1779;p24"/>
          <p:cNvPicPr preferRelativeResize="0"/>
          <p:nvPr/>
        </p:nvPicPr>
        <p:blipFill rotWithShape="1">
          <a:blip r:embed="rId160">
            <a:alphaModFix/>
          </a:blip>
          <a:srcRect b="0" l="0" r="0" t="0"/>
          <a:stretch/>
        </p:blipFill>
        <p:spPr>
          <a:xfrm>
            <a:off x="4511897" y="8095678"/>
            <a:ext cx="71723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80" name="Google Shape;1780;p24"/>
          <p:cNvGrpSpPr/>
          <p:nvPr/>
        </p:nvGrpSpPr>
        <p:grpSpPr>
          <a:xfrm>
            <a:off x="4653819" y="8059102"/>
            <a:ext cx="908780" cy="149542"/>
            <a:chOff x="4653819" y="8059102"/>
            <a:chExt cx="908780" cy="149542"/>
          </a:xfrm>
        </p:grpSpPr>
        <p:pic>
          <p:nvPicPr>
            <p:cNvPr id="1781" name="Google Shape;1781;p24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4653819" y="8095773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2" name="Google Shape;1782;p24"/>
            <p:cNvPicPr preferRelativeResize="0"/>
            <p:nvPr/>
          </p:nvPicPr>
          <p:blipFill rotWithShape="1">
            <a:blip r:embed="rId162">
              <a:alphaModFix/>
            </a:blip>
            <a:srcRect b="0" l="0" r="0" t="0"/>
            <a:stretch/>
          </p:blipFill>
          <p:spPr>
            <a:xfrm>
              <a:off x="4792694" y="8059102"/>
              <a:ext cx="242697" cy="149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3" name="Google Shape;1783;p24"/>
            <p:cNvSpPr/>
            <p:nvPr/>
          </p:nvSpPr>
          <p:spPr>
            <a:xfrm>
              <a:off x="5064341" y="8095780"/>
              <a:ext cx="140970" cy="85725"/>
            </a:xfrm>
            <a:custGeom>
              <a:rect b="b" l="l" r="r" t="t"/>
              <a:pathLst>
                <a:path extrusionOk="0" h="85725" w="140970">
                  <a:moveTo>
                    <a:pt x="54965" y="54864"/>
                  </a:moveTo>
                  <a:lnTo>
                    <a:pt x="26009" y="33528"/>
                  </a:lnTo>
                  <a:lnTo>
                    <a:pt x="18389" y="30480"/>
                  </a:lnTo>
                  <a:lnTo>
                    <a:pt x="15341" y="25908"/>
                  </a:lnTo>
                  <a:lnTo>
                    <a:pt x="15341" y="18288"/>
                  </a:lnTo>
                  <a:lnTo>
                    <a:pt x="16865" y="15240"/>
                  </a:lnTo>
                  <a:lnTo>
                    <a:pt x="18389" y="13716"/>
                  </a:lnTo>
                  <a:lnTo>
                    <a:pt x="24485" y="10668"/>
                  </a:lnTo>
                  <a:lnTo>
                    <a:pt x="33629" y="10668"/>
                  </a:lnTo>
                  <a:lnTo>
                    <a:pt x="39725" y="12192"/>
                  </a:lnTo>
                  <a:lnTo>
                    <a:pt x="48869" y="15240"/>
                  </a:lnTo>
                  <a:lnTo>
                    <a:pt x="48869" y="3048"/>
                  </a:lnTo>
                  <a:lnTo>
                    <a:pt x="45821" y="1524"/>
                  </a:lnTo>
                  <a:lnTo>
                    <a:pt x="38201" y="1524"/>
                  </a:lnTo>
                  <a:lnTo>
                    <a:pt x="33629" y="0"/>
                  </a:lnTo>
                  <a:lnTo>
                    <a:pt x="19913" y="0"/>
                  </a:lnTo>
                  <a:lnTo>
                    <a:pt x="7721" y="6096"/>
                  </a:lnTo>
                  <a:lnTo>
                    <a:pt x="3048" y="10668"/>
                  </a:lnTo>
                  <a:lnTo>
                    <a:pt x="0" y="15240"/>
                  </a:lnTo>
                  <a:lnTo>
                    <a:pt x="0" y="22860"/>
                  </a:lnTo>
                  <a:lnTo>
                    <a:pt x="27533" y="48768"/>
                  </a:lnTo>
                  <a:lnTo>
                    <a:pt x="36677" y="53340"/>
                  </a:lnTo>
                  <a:lnTo>
                    <a:pt x="39725" y="56388"/>
                  </a:lnTo>
                  <a:lnTo>
                    <a:pt x="39725" y="65532"/>
                  </a:lnTo>
                  <a:lnTo>
                    <a:pt x="38201" y="68580"/>
                  </a:lnTo>
                  <a:lnTo>
                    <a:pt x="35153" y="70104"/>
                  </a:lnTo>
                  <a:lnTo>
                    <a:pt x="33629" y="73152"/>
                  </a:lnTo>
                  <a:lnTo>
                    <a:pt x="18389" y="73152"/>
                  </a:lnTo>
                  <a:lnTo>
                    <a:pt x="9245" y="71628"/>
                  </a:lnTo>
                  <a:lnTo>
                    <a:pt x="0" y="67056"/>
                  </a:lnTo>
                  <a:lnTo>
                    <a:pt x="0" y="80873"/>
                  </a:lnTo>
                  <a:lnTo>
                    <a:pt x="9245" y="83921"/>
                  </a:lnTo>
                  <a:lnTo>
                    <a:pt x="18389" y="85445"/>
                  </a:lnTo>
                  <a:lnTo>
                    <a:pt x="33629" y="85445"/>
                  </a:lnTo>
                  <a:lnTo>
                    <a:pt x="41249" y="82397"/>
                  </a:lnTo>
                  <a:lnTo>
                    <a:pt x="45821" y="77825"/>
                  </a:lnTo>
                  <a:lnTo>
                    <a:pt x="51917" y="73152"/>
                  </a:lnTo>
                  <a:lnTo>
                    <a:pt x="54965" y="67056"/>
                  </a:lnTo>
                  <a:lnTo>
                    <a:pt x="54965" y="54864"/>
                  </a:lnTo>
                  <a:close/>
                </a:path>
                <a:path extrusionOk="0" h="85725" w="140970">
                  <a:moveTo>
                    <a:pt x="140500" y="68580"/>
                  </a:moveTo>
                  <a:lnTo>
                    <a:pt x="132880" y="71628"/>
                  </a:lnTo>
                  <a:lnTo>
                    <a:pt x="126682" y="73152"/>
                  </a:lnTo>
                  <a:lnTo>
                    <a:pt x="111442" y="73152"/>
                  </a:lnTo>
                  <a:lnTo>
                    <a:pt x="105346" y="70104"/>
                  </a:lnTo>
                  <a:lnTo>
                    <a:pt x="100774" y="64008"/>
                  </a:lnTo>
                  <a:lnTo>
                    <a:pt x="96202" y="59436"/>
                  </a:lnTo>
                  <a:lnTo>
                    <a:pt x="94678" y="51816"/>
                  </a:lnTo>
                  <a:lnTo>
                    <a:pt x="94678" y="33528"/>
                  </a:lnTo>
                  <a:lnTo>
                    <a:pt x="96202" y="25908"/>
                  </a:lnTo>
                  <a:lnTo>
                    <a:pt x="105346" y="13716"/>
                  </a:lnTo>
                  <a:lnTo>
                    <a:pt x="111442" y="12192"/>
                  </a:lnTo>
                  <a:lnTo>
                    <a:pt x="131356" y="12192"/>
                  </a:lnTo>
                  <a:lnTo>
                    <a:pt x="138976" y="15240"/>
                  </a:lnTo>
                  <a:lnTo>
                    <a:pt x="138976" y="3048"/>
                  </a:lnTo>
                  <a:lnTo>
                    <a:pt x="131356" y="1524"/>
                  </a:lnTo>
                  <a:lnTo>
                    <a:pt x="125158" y="0"/>
                  </a:lnTo>
                  <a:lnTo>
                    <a:pt x="117538" y="0"/>
                  </a:lnTo>
                  <a:lnTo>
                    <a:pt x="80391" y="24384"/>
                  </a:lnTo>
                  <a:lnTo>
                    <a:pt x="77914" y="42672"/>
                  </a:lnTo>
                  <a:lnTo>
                    <a:pt x="78511" y="51295"/>
                  </a:lnTo>
                  <a:lnTo>
                    <a:pt x="101155" y="82194"/>
                  </a:lnTo>
                  <a:lnTo>
                    <a:pt x="116014" y="85445"/>
                  </a:lnTo>
                  <a:lnTo>
                    <a:pt x="122110" y="85445"/>
                  </a:lnTo>
                  <a:lnTo>
                    <a:pt x="131356" y="83921"/>
                  </a:lnTo>
                  <a:lnTo>
                    <a:pt x="140500" y="80873"/>
                  </a:lnTo>
                  <a:lnTo>
                    <a:pt x="140500" y="6858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84" name="Google Shape;1784;p24"/>
            <p:cNvPicPr preferRelativeResize="0"/>
            <p:nvPr/>
          </p:nvPicPr>
          <p:blipFill rotWithShape="1">
            <a:blip r:embed="rId163">
              <a:alphaModFix/>
            </a:blip>
            <a:srcRect b="0" l="0" r="0" t="0"/>
            <a:stretch/>
          </p:blipFill>
          <p:spPr>
            <a:xfrm>
              <a:off x="5229224" y="8097297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85" name="Google Shape;1785;p24"/>
            <p:cNvSpPr/>
            <p:nvPr/>
          </p:nvSpPr>
          <p:spPr>
            <a:xfrm>
              <a:off x="5326380" y="8060436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786" name="Google Shape;1786;p24"/>
            <p:cNvPicPr preferRelativeResize="0"/>
            <p:nvPr/>
          </p:nvPicPr>
          <p:blipFill rotWithShape="1">
            <a:blip r:embed="rId164">
              <a:alphaModFix/>
            </a:blip>
            <a:srcRect b="0" l="0" r="0" t="0"/>
            <a:stretch/>
          </p:blipFill>
          <p:spPr>
            <a:xfrm>
              <a:off x="5368195" y="8095678"/>
              <a:ext cx="144970" cy="85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87" name="Google Shape;1787;p24"/>
            <p:cNvPicPr preferRelativeResize="0"/>
            <p:nvPr/>
          </p:nvPicPr>
          <p:blipFill rotWithShape="1">
            <a:blip r:embed="rId165">
              <a:alphaModFix/>
            </a:blip>
            <a:srcRect b="0" l="0" r="0" t="0"/>
            <a:stretch/>
          </p:blipFill>
          <p:spPr>
            <a:xfrm>
              <a:off x="5542787" y="8159496"/>
              <a:ext cx="19812" cy="1981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88" name="Google Shape;1788;p24"/>
          <p:cNvPicPr preferRelativeResize="0"/>
          <p:nvPr/>
        </p:nvPicPr>
        <p:blipFill rotWithShape="1">
          <a:blip r:embed="rId166">
            <a:alphaModFix/>
          </a:blip>
          <a:srcRect b="0" l="0" r="0" t="0"/>
          <a:stretch/>
        </p:blipFill>
        <p:spPr>
          <a:xfrm>
            <a:off x="672083" y="8478011"/>
            <a:ext cx="3970019" cy="146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4"/>
          <p:cNvPicPr preferRelativeResize="0"/>
          <p:nvPr/>
        </p:nvPicPr>
        <p:blipFill rotWithShape="1">
          <a:blip r:embed="rId167">
            <a:alphaModFix/>
          </a:blip>
          <a:srcRect b="0" l="0" r="0" t="0"/>
          <a:stretch/>
        </p:blipFill>
        <p:spPr>
          <a:xfrm>
            <a:off x="672083" y="8898635"/>
            <a:ext cx="2246361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0" name="Google Shape;1790;p24"/>
          <p:cNvGrpSpPr/>
          <p:nvPr/>
        </p:nvGrpSpPr>
        <p:grpSpPr>
          <a:xfrm>
            <a:off x="2993135" y="8899778"/>
            <a:ext cx="644461" cy="120872"/>
            <a:chOff x="2993135" y="8899778"/>
            <a:chExt cx="644461" cy="120872"/>
          </a:xfrm>
        </p:grpSpPr>
        <p:pic>
          <p:nvPicPr>
            <p:cNvPr id="1791" name="Google Shape;1791;p24"/>
            <p:cNvPicPr preferRelativeResize="0"/>
            <p:nvPr/>
          </p:nvPicPr>
          <p:blipFill rotWithShape="1">
            <a:blip r:embed="rId168">
              <a:alphaModFix/>
            </a:blip>
            <a:srcRect b="0" l="0" r="0" t="0"/>
            <a:stretch/>
          </p:blipFill>
          <p:spPr>
            <a:xfrm>
              <a:off x="2993135" y="893492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2" name="Google Shape;1792;p24"/>
            <p:cNvPicPr preferRelativeResize="0"/>
            <p:nvPr/>
          </p:nvPicPr>
          <p:blipFill rotWithShape="1">
            <a:blip r:embed="rId169">
              <a:alphaModFix/>
            </a:blip>
            <a:srcRect b="0" l="0" r="0" t="0"/>
            <a:stretch/>
          </p:blipFill>
          <p:spPr>
            <a:xfrm>
              <a:off x="3084766" y="8934926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3" name="Google Shape;1793;p24"/>
            <p:cNvPicPr preferRelativeResize="0"/>
            <p:nvPr/>
          </p:nvPicPr>
          <p:blipFill rotWithShape="1">
            <a:blip r:embed="rId170">
              <a:alphaModFix/>
            </a:blip>
            <a:srcRect b="0" l="0" r="0" t="0"/>
            <a:stretch/>
          </p:blipFill>
          <p:spPr>
            <a:xfrm>
              <a:off x="3186969" y="8934925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4" name="Google Shape;1794;p24"/>
            <p:cNvPicPr preferRelativeResize="0"/>
            <p:nvPr/>
          </p:nvPicPr>
          <p:blipFill rotWithShape="1">
            <a:blip r:embed="rId171">
              <a:alphaModFix/>
            </a:blip>
            <a:srcRect b="0" l="0" r="0" t="0"/>
            <a:stretch/>
          </p:blipFill>
          <p:spPr>
            <a:xfrm>
              <a:off x="3333559" y="8899778"/>
              <a:ext cx="7324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5" name="Google Shape;1795;p24"/>
            <p:cNvPicPr preferRelativeResize="0"/>
            <p:nvPr/>
          </p:nvPicPr>
          <p:blipFill rotWithShape="1">
            <a:blip r:embed="rId172">
              <a:alphaModFix/>
            </a:blip>
            <a:srcRect b="0" l="0" r="0" t="0"/>
            <a:stretch/>
          </p:blipFill>
          <p:spPr>
            <a:xfrm>
              <a:off x="3432714" y="8934925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6" name="Google Shape;1796;p24"/>
            <p:cNvSpPr/>
            <p:nvPr/>
          </p:nvSpPr>
          <p:spPr>
            <a:xfrm>
              <a:off x="3582352" y="8934925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388"/>
                  </a:lnTo>
                  <a:lnTo>
                    <a:pt x="36576" y="53340"/>
                  </a:lnTo>
                  <a:lnTo>
                    <a:pt x="28956" y="48768"/>
                  </a:lnTo>
                  <a:lnTo>
                    <a:pt x="19812" y="45720"/>
                  </a:lnTo>
                  <a:lnTo>
                    <a:pt x="11811" y="41719"/>
                  </a:lnTo>
                  <a:lnTo>
                    <a:pt x="6096" y="36576"/>
                  </a:lnTo>
                  <a:lnTo>
                    <a:pt x="2666" y="30289"/>
                  </a:lnTo>
                  <a:lnTo>
                    <a:pt x="1524" y="22860"/>
                  </a:lnTo>
                  <a:lnTo>
                    <a:pt x="1524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4"/>
                  </a:lnTo>
                  <a:lnTo>
                    <a:pt x="45719" y="1524"/>
                  </a:lnTo>
                  <a:lnTo>
                    <a:pt x="48768" y="3048"/>
                  </a:lnTo>
                  <a:lnTo>
                    <a:pt x="48768" y="15240"/>
                  </a:lnTo>
                  <a:lnTo>
                    <a:pt x="41148" y="12192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18288" y="13716"/>
                  </a:lnTo>
                  <a:lnTo>
                    <a:pt x="16764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288" y="30480"/>
                  </a:lnTo>
                  <a:lnTo>
                    <a:pt x="25908" y="33528"/>
                  </a:lnTo>
                  <a:lnTo>
                    <a:pt x="32004" y="35052"/>
                  </a:lnTo>
                  <a:lnTo>
                    <a:pt x="41148" y="39624"/>
                  </a:lnTo>
                  <a:lnTo>
                    <a:pt x="50292" y="45720"/>
                  </a:lnTo>
                  <a:lnTo>
                    <a:pt x="53339" y="50292"/>
                  </a:lnTo>
                  <a:lnTo>
                    <a:pt x="54864" y="54864"/>
                  </a:lnTo>
                  <a:lnTo>
                    <a:pt x="54864" y="67151"/>
                  </a:lnTo>
                  <a:lnTo>
                    <a:pt x="51816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797" name="Google Shape;1797;p24"/>
          <p:cNvGrpSpPr/>
          <p:nvPr/>
        </p:nvGrpSpPr>
        <p:grpSpPr>
          <a:xfrm>
            <a:off x="3709034" y="8899874"/>
            <a:ext cx="164783" cy="120491"/>
            <a:chOff x="3709034" y="8899874"/>
            <a:chExt cx="164783" cy="120491"/>
          </a:xfrm>
        </p:grpSpPr>
        <p:pic>
          <p:nvPicPr>
            <p:cNvPr id="1798" name="Google Shape;1798;p24"/>
            <p:cNvPicPr preferRelativeResize="0"/>
            <p:nvPr/>
          </p:nvPicPr>
          <p:blipFill rotWithShape="1">
            <a:blip r:embed="rId173">
              <a:alphaModFix/>
            </a:blip>
            <a:srcRect b="0" l="0" r="0" t="0"/>
            <a:stretch/>
          </p:blipFill>
          <p:spPr>
            <a:xfrm>
              <a:off x="3709034" y="8899874"/>
              <a:ext cx="71723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9" name="Google Shape;1799;p24"/>
            <p:cNvPicPr preferRelativeResize="0"/>
            <p:nvPr/>
          </p:nvPicPr>
          <p:blipFill rotWithShape="1">
            <a:blip r:embed="rId174">
              <a:alphaModFix/>
            </a:blip>
            <a:srcRect b="0" l="0" r="0" t="0"/>
            <a:stretch/>
          </p:blipFill>
          <p:spPr>
            <a:xfrm>
              <a:off x="3808190" y="8934926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00" name="Google Shape;1800;p24"/>
          <p:cNvGrpSpPr/>
          <p:nvPr/>
        </p:nvGrpSpPr>
        <p:grpSpPr>
          <a:xfrm>
            <a:off x="3950208" y="8900159"/>
            <a:ext cx="195642" cy="120491"/>
            <a:chOff x="3950208" y="8900159"/>
            <a:chExt cx="195642" cy="120491"/>
          </a:xfrm>
        </p:grpSpPr>
        <p:sp>
          <p:nvSpPr>
            <p:cNvPr id="1801" name="Google Shape;1801;p24"/>
            <p:cNvSpPr/>
            <p:nvPr/>
          </p:nvSpPr>
          <p:spPr>
            <a:xfrm>
              <a:off x="3950208" y="8900159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02" name="Google Shape;1802;p24"/>
            <p:cNvPicPr preferRelativeResize="0"/>
            <p:nvPr/>
          </p:nvPicPr>
          <p:blipFill rotWithShape="1">
            <a:blip r:embed="rId175">
              <a:alphaModFix/>
            </a:blip>
            <a:srcRect b="0" l="0" r="0" t="0"/>
            <a:stretch/>
          </p:blipFill>
          <p:spPr>
            <a:xfrm>
              <a:off x="3991355" y="8934926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3" name="Google Shape;1803;p24"/>
            <p:cNvSpPr/>
            <p:nvPr/>
          </p:nvSpPr>
          <p:spPr>
            <a:xfrm>
              <a:off x="4090606" y="8934925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25908" y="85439"/>
                  </a:lnTo>
                  <a:lnTo>
                    <a:pt x="20145" y="85153"/>
                  </a:lnTo>
                  <a:lnTo>
                    <a:pt x="14096" y="84296"/>
                  </a:lnTo>
                  <a:lnTo>
                    <a:pt x="7477" y="82867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6576" y="70199"/>
                  </a:lnTo>
                  <a:lnTo>
                    <a:pt x="39624" y="68675"/>
                  </a:lnTo>
                  <a:lnTo>
                    <a:pt x="41148" y="65627"/>
                  </a:lnTo>
                  <a:lnTo>
                    <a:pt x="41148" y="56388"/>
                  </a:lnTo>
                  <a:lnTo>
                    <a:pt x="36576" y="53340"/>
                  </a:lnTo>
                  <a:lnTo>
                    <a:pt x="28956" y="48768"/>
                  </a:lnTo>
                  <a:lnTo>
                    <a:pt x="19812" y="45720"/>
                  </a:lnTo>
                  <a:lnTo>
                    <a:pt x="11811" y="41719"/>
                  </a:lnTo>
                  <a:lnTo>
                    <a:pt x="6096" y="36576"/>
                  </a:lnTo>
                  <a:lnTo>
                    <a:pt x="2666" y="30289"/>
                  </a:lnTo>
                  <a:lnTo>
                    <a:pt x="1524" y="22860"/>
                  </a:lnTo>
                  <a:lnTo>
                    <a:pt x="1524" y="15240"/>
                  </a:lnTo>
                  <a:lnTo>
                    <a:pt x="3048" y="10668"/>
                  </a:lnTo>
                  <a:lnTo>
                    <a:pt x="9144" y="6096"/>
                  </a:lnTo>
                  <a:lnTo>
                    <a:pt x="13716" y="3048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41148" y="12192"/>
                  </a:lnTo>
                  <a:lnTo>
                    <a:pt x="33528" y="10668"/>
                  </a:lnTo>
                  <a:lnTo>
                    <a:pt x="25908" y="10668"/>
                  </a:lnTo>
                  <a:lnTo>
                    <a:pt x="21336" y="12192"/>
                  </a:lnTo>
                  <a:lnTo>
                    <a:pt x="19812" y="13716"/>
                  </a:lnTo>
                  <a:lnTo>
                    <a:pt x="16764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288" y="30480"/>
                  </a:lnTo>
                  <a:lnTo>
                    <a:pt x="25908" y="33528"/>
                  </a:lnTo>
                  <a:lnTo>
                    <a:pt x="33528" y="35052"/>
                  </a:lnTo>
                  <a:lnTo>
                    <a:pt x="41148" y="39624"/>
                  </a:lnTo>
                  <a:lnTo>
                    <a:pt x="47339" y="42672"/>
                  </a:lnTo>
                  <a:lnTo>
                    <a:pt x="50387" y="4572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04" name="Google Shape;1804;p24"/>
          <p:cNvGrpSpPr/>
          <p:nvPr/>
        </p:nvGrpSpPr>
        <p:grpSpPr>
          <a:xfrm>
            <a:off x="4217276" y="8900172"/>
            <a:ext cx="568082" cy="120650"/>
            <a:chOff x="4217276" y="8900172"/>
            <a:chExt cx="568082" cy="120650"/>
          </a:xfrm>
        </p:grpSpPr>
        <p:sp>
          <p:nvSpPr>
            <p:cNvPr id="1805" name="Google Shape;1805;p24"/>
            <p:cNvSpPr/>
            <p:nvPr/>
          </p:nvSpPr>
          <p:spPr>
            <a:xfrm>
              <a:off x="4217276" y="8900172"/>
              <a:ext cx="149860" cy="120650"/>
            </a:xfrm>
            <a:custGeom>
              <a:rect b="b" l="l" r="r" t="t"/>
              <a:pathLst>
                <a:path extrusionOk="0" h="120650" w="149860">
                  <a:moveTo>
                    <a:pt x="62585" y="103339"/>
                  </a:moveTo>
                  <a:lnTo>
                    <a:pt x="54965" y="106387"/>
                  </a:lnTo>
                  <a:lnTo>
                    <a:pt x="48768" y="107911"/>
                  </a:lnTo>
                  <a:lnTo>
                    <a:pt x="33528" y="107911"/>
                  </a:lnTo>
                  <a:lnTo>
                    <a:pt x="27432" y="104863"/>
                  </a:lnTo>
                  <a:lnTo>
                    <a:pt x="22860" y="98767"/>
                  </a:lnTo>
                  <a:lnTo>
                    <a:pt x="18288" y="94195"/>
                  </a:lnTo>
                  <a:lnTo>
                    <a:pt x="16764" y="86575"/>
                  </a:lnTo>
                  <a:lnTo>
                    <a:pt x="16764" y="68287"/>
                  </a:lnTo>
                  <a:lnTo>
                    <a:pt x="18288" y="60667"/>
                  </a:lnTo>
                  <a:lnTo>
                    <a:pt x="27432" y="48475"/>
                  </a:lnTo>
                  <a:lnTo>
                    <a:pt x="33528" y="46951"/>
                  </a:lnTo>
                  <a:lnTo>
                    <a:pt x="53441" y="46951"/>
                  </a:lnTo>
                  <a:lnTo>
                    <a:pt x="61061" y="49999"/>
                  </a:lnTo>
                  <a:lnTo>
                    <a:pt x="61061" y="37807"/>
                  </a:lnTo>
                  <a:lnTo>
                    <a:pt x="53441" y="36283"/>
                  </a:lnTo>
                  <a:lnTo>
                    <a:pt x="47244" y="34759"/>
                  </a:lnTo>
                  <a:lnTo>
                    <a:pt x="39624" y="34759"/>
                  </a:lnTo>
                  <a:lnTo>
                    <a:pt x="2476" y="59143"/>
                  </a:lnTo>
                  <a:lnTo>
                    <a:pt x="0" y="77431"/>
                  </a:lnTo>
                  <a:lnTo>
                    <a:pt x="596" y="86055"/>
                  </a:lnTo>
                  <a:lnTo>
                    <a:pt x="23241" y="116954"/>
                  </a:lnTo>
                  <a:lnTo>
                    <a:pt x="38100" y="120192"/>
                  </a:lnTo>
                  <a:lnTo>
                    <a:pt x="44196" y="120192"/>
                  </a:lnTo>
                  <a:lnTo>
                    <a:pt x="53441" y="118668"/>
                  </a:lnTo>
                  <a:lnTo>
                    <a:pt x="62585" y="115620"/>
                  </a:lnTo>
                  <a:lnTo>
                    <a:pt x="62585" y="103339"/>
                  </a:lnTo>
                  <a:close/>
                </a:path>
                <a:path extrusionOk="0" h="120650" w="149860">
                  <a:moveTo>
                    <a:pt x="101739" y="0"/>
                  </a:moveTo>
                  <a:lnTo>
                    <a:pt x="86487" y="0"/>
                  </a:lnTo>
                  <a:lnTo>
                    <a:pt x="86487" y="118872"/>
                  </a:lnTo>
                  <a:lnTo>
                    <a:pt x="101739" y="118872"/>
                  </a:lnTo>
                  <a:lnTo>
                    <a:pt x="101739" y="0"/>
                  </a:lnTo>
                  <a:close/>
                </a:path>
                <a:path extrusionOk="0" h="120650" w="149860">
                  <a:moveTo>
                    <a:pt x="149542" y="36283"/>
                  </a:moveTo>
                  <a:lnTo>
                    <a:pt x="134302" y="36283"/>
                  </a:lnTo>
                  <a:lnTo>
                    <a:pt x="134302" y="117157"/>
                  </a:lnTo>
                  <a:lnTo>
                    <a:pt x="149542" y="117157"/>
                  </a:lnTo>
                  <a:lnTo>
                    <a:pt x="149542" y="36283"/>
                  </a:lnTo>
                  <a:close/>
                </a:path>
                <a:path extrusionOk="0" h="120650" w="149860">
                  <a:moveTo>
                    <a:pt x="149542" y="7239"/>
                  </a:moveTo>
                  <a:lnTo>
                    <a:pt x="134302" y="7239"/>
                  </a:lnTo>
                  <a:lnTo>
                    <a:pt x="134302" y="22479"/>
                  </a:lnTo>
                  <a:lnTo>
                    <a:pt x="149542" y="22479"/>
                  </a:lnTo>
                  <a:lnTo>
                    <a:pt x="149542" y="72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06" name="Google Shape;1806;p24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4392834" y="8934925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7" name="Google Shape;1807;p24"/>
            <p:cNvPicPr preferRelativeResize="0"/>
            <p:nvPr/>
          </p:nvPicPr>
          <p:blipFill rotWithShape="1">
            <a:blip r:embed="rId177">
              <a:alphaModFix/>
            </a:blip>
            <a:srcRect b="0" l="0" r="0" t="0"/>
            <a:stretch/>
          </p:blipFill>
          <p:spPr>
            <a:xfrm>
              <a:off x="4487417" y="8934925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8" name="Google Shape;1808;p24"/>
            <p:cNvPicPr preferRelativeResize="0"/>
            <p:nvPr/>
          </p:nvPicPr>
          <p:blipFill rotWithShape="1">
            <a:blip r:embed="rId178">
              <a:alphaModFix/>
            </a:blip>
            <a:srcRect b="0" l="0" r="0" t="0"/>
            <a:stretch/>
          </p:blipFill>
          <p:spPr>
            <a:xfrm>
              <a:off x="4575905" y="8921209"/>
              <a:ext cx="128301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9" name="Google Shape;1809;p24"/>
            <p:cNvSpPr/>
            <p:nvPr/>
          </p:nvSpPr>
          <p:spPr>
            <a:xfrm>
              <a:off x="4730114" y="8934925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388"/>
                  </a:lnTo>
                  <a:lnTo>
                    <a:pt x="36671" y="53340"/>
                  </a:lnTo>
                  <a:lnTo>
                    <a:pt x="27527" y="48768"/>
                  </a:lnTo>
                  <a:lnTo>
                    <a:pt x="19812" y="45720"/>
                  </a:lnTo>
                  <a:lnTo>
                    <a:pt x="10929" y="41719"/>
                  </a:lnTo>
                  <a:lnTo>
                    <a:pt x="4762" y="36576"/>
                  </a:lnTo>
                  <a:lnTo>
                    <a:pt x="1166" y="30289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9812" y="0"/>
                  </a:lnTo>
                  <a:lnTo>
                    <a:pt x="33623" y="0"/>
                  </a:lnTo>
                  <a:lnTo>
                    <a:pt x="38195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384" y="10668"/>
                  </a:lnTo>
                  <a:lnTo>
                    <a:pt x="15240" y="15240"/>
                  </a:lnTo>
                  <a:lnTo>
                    <a:pt x="15240" y="25908"/>
                  </a:lnTo>
                  <a:lnTo>
                    <a:pt x="18288" y="30480"/>
                  </a:lnTo>
                  <a:lnTo>
                    <a:pt x="25908" y="33528"/>
                  </a:lnTo>
                  <a:lnTo>
                    <a:pt x="32099" y="35052"/>
                  </a:lnTo>
                  <a:lnTo>
                    <a:pt x="41243" y="39624"/>
                  </a:lnTo>
                  <a:lnTo>
                    <a:pt x="45815" y="42672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10" name="Google Shape;1810;p24"/>
          <p:cNvGrpSpPr/>
          <p:nvPr/>
        </p:nvGrpSpPr>
        <p:grpSpPr>
          <a:xfrm>
            <a:off x="4855273" y="8934925"/>
            <a:ext cx="161829" cy="85439"/>
            <a:chOff x="4855273" y="8934925"/>
            <a:chExt cx="161829" cy="85439"/>
          </a:xfrm>
        </p:grpSpPr>
        <p:pic>
          <p:nvPicPr>
            <p:cNvPr id="1811" name="Google Shape;1811;p24"/>
            <p:cNvPicPr preferRelativeResize="0"/>
            <p:nvPr/>
          </p:nvPicPr>
          <p:blipFill rotWithShape="1">
            <a:blip r:embed="rId179">
              <a:alphaModFix/>
            </a:blip>
            <a:srcRect b="0" l="0" r="0" t="0"/>
            <a:stretch/>
          </p:blipFill>
          <p:spPr>
            <a:xfrm>
              <a:off x="4855273" y="8934925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2" name="Google Shape;1812;p24"/>
            <p:cNvPicPr preferRelativeResize="0"/>
            <p:nvPr/>
          </p:nvPicPr>
          <p:blipFill rotWithShape="1">
            <a:blip r:embed="rId180">
              <a:alphaModFix/>
            </a:blip>
            <a:srcRect b="0" l="0" r="0" t="0"/>
            <a:stretch/>
          </p:blipFill>
          <p:spPr>
            <a:xfrm>
              <a:off x="4949951" y="8934926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13" name="Google Shape;1813;p24"/>
          <p:cNvGrpSpPr/>
          <p:nvPr/>
        </p:nvGrpSpPr>
        <p:grpSpPr>
          <a:xfrm>
            <a:off x="5096446" y="8898255"/>
            <a:ext cx="906589" cy="149542"/>
            <a:chOff x="5096446" y="8898255"/>
            <a:chExt cx="906589" cy="149542"/>
          </a:xfrm>
        </p:grpSpPr>
        <p:pic>
          <p:nvPicPr>
            <p:cNvPr id="1814" name="Google Shape;1814;p24"/>
            <p:cNvPicPr preferRelativeResize="0"/>
            <p:nvPr/>
          </p:nvPicPr>
          <p:blipFill rotWithShape="1">
            <a:blip r:embed="rId181">
              <a:alphaModFix/>
            </a:blip>
            <a:srcRect b="0" l="0" r="0" t="0"/>
            <a:stretch/>
          </p:blipFill>
          <p:spPr>
            <a:xfrm>
              <a:off x="5096446" y="8934926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5" name="Google Shape;1815;p24"/>
            <p:cNvPicPr preferRelativeResize="0"/>
            <p:nvPr/>
          </p:nvPicPr>
          <p:blipFill rotWithShape="1">
            <a:blip r:embed="rId182">
              <a:alphaModFix/>
            </a:blip>
            <a:srcRect b="0" l="0" r="0" t="0"/>
            <a:stretch/>
          </p:blipFill>
          <p:spPr>
            <a:xfrm>
              <a:off x="5235321" y="8898255"/>
              <a:ext cx="242697" cy="149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6" name="Google Shape;1816;p24"/>
            <p:cNvSpPr/>
            <p:nvPr/>
          </p:nvSpPr>
          <p:spPr>
            <a:xfrm>
              <a:off x="5507063" y="8934932"/>
              <a:ext cx="140970" cy="85725"/>
            </a:xfrm>
            <a:custGeom>
              <a:rect b="b" l="l" r="r" t="t"/>
              <a:pathLst>
                <a:path extrusionOk="0" h="85725" w="140970">
                  <a:moveTo>
                    <a:pt x="54952" y="54952"/>
                  </a:moveTo>
                  <a:lnTo>
                    <a:pt x="53428" y="50380"/>
                  </a:lnTo>
                  <a:lnTo>
                    <a:pt x="45720" y="42760"/>
                  </a:lnTo>
                  <a:lnTo>
                    <a:pt x="39624" y="39712"/>
                  </a:lnTo>
                  <a:lnTo>
                    <a:pt x="32004" y="35140"/>
                  </a:lnTo>
                  <a:lnTo>
                    <a:pt x="25908" y="33616"/>
                  </a:lnTo>
                  <a:lnTo>
                    <a:pt x="18288" y="30568"/>
                  </a:lnTo>
                  <a:lnTo>
                    <a:pt x="15240" y="25996"/>
                  </a:lnTo>
                  <a:lnTo>
                    <a:pt x="15240" y="15328"/>
                  </a:lnTo>
                  <a:lnTo>
                    <a:pt x="24384" y="10756"/>
                  </a:lnTo>
                  <a:lnTo>
                    <a:pt x="33528" y="10756"/>
                  </a:lnTo>
                  <a:lnTo>
                    <a:pt x="39624" y="12280"/>
                  </a:lnTo>
                  <a:lnTo>
                    <a:pt x="48768" y="15328"/>
                  </a:lnTo>
                  <a:lnTo>
                    <a:pt x="48768" y="3048"/>
                  </a:lnTo>
                  <a:lnTo>
                    <a:pt x="45720" y="1524"/>
                  </a:lnTo>
                  <a:lnTo>
                    <a:pt x="38100" y="1524"/>
                  </a:lnTo>
                  <a:lnTo>
                    <a:pt x="33528" y="0"/>
                  </a:lnTo>
                  <a:lnTo>
                    <a:pt x="19812" y="0"/>
                  </a:lnTo>
                  <a:lnTo>
                    <a:pt x="12192" y="3048"/>
                  </a:lnTo>
                  <a:lnTo>
                    <a:pt x="7620" y="6096"/>
                  </a:lnTo>
                  <a:lnTo>
                    <a:pt x="3048" y="10756"/>
                  </a:lnTo>
                  <a:lnTo>
                    <a:pt x="0" y="15328"/>
                  </a:lnTo>
                  <a:lnTo>
                    <a:pt x="0" y="22948"/>
                  </a:lnTo>
                  <a:lnTo>
                    <a:pt x="27432" y="48856"/>
                  </a:lnTo>
                  <a:lnTo>
                    <a:pt x="35052" y="53428"/>
                  </a:lnTo>
                  <a:lnTo>
                    <a:pt x="39624" y="56476"/>
                  </a:lnTo>
                  <a:lnTo>
                    <a:pt x="39624" y="65620"/>
                  </a:lnTo>
                  <a:lnTo>
                    <a:pt x="38100" y="68668"/>
                  </a:lnTo>
                  <a:lnTo>
                    <a:pt x="35052" y="70192"/>
                  </a:lnTo>
                  <a:lnTo>
                    <a:pt x="32004" y="73240"/>
                  </a:lnTo>
                  <a:lnTo>
                    <a:pt x="18288" y="73240"/>
                  </a:lnTo>
                  <a:lnTo>
                    <a:pt x="9144" y="71716"/>
                  </a:lnTo>
                  <a:lnTo>
                    <a:pt x="0" y="67144"/>
                  </a:lnTo>
                  <a:lnTo>
                    <a:pt x="0" y="80860"/>
                  </a:lnTo>
                  <a:lnTo>
                    <a:pt x="9144" y="83908"/>
                  </a:lnTo>
                  <a:lnTo>
                    <a:pt x="18288" y="85432"/>
                  </a:lnTo>
                  <a:lnTo>
                    <a:pt x="33528" y="85432"/>
                  </a:lnTo>
                  <a:lnTo>
                    <a:pt x="39624" y="82384"/>
                  </a:lnTo>
                  <a:lnTo>
                    <a:pt x="51904" y="73240"/>
                  </a:lnTo>
                  <a:lnTo>
                    <a:pt x="54952" y="67144"/>
                  </a:lnTo>
                  <a:lnTo>
                    <a:pt x="54952" y="54952"/>
                  </a:lnTo>
                  <a:close/>
                </a:path>
                <a:path extrusionOk="0" h="85725" w="140970">
                  <a:moveTo>
                    <a:pt x="140398" y="68668"/>
                  </a:moveTo>
                  <a:lnTo>
                    <a:pt x="132778" y="71716"/>
                  </a:lnTo>
                  <a:lnTo>
                    <a:pt x="126682" y="73240"/>
                  </a:lnTo>
                  <a:lnTo>
                    <a:pt x="111340" y="73240"/>
                  </a:lnTo>
                  <a:lnTo>
                    <a:pt x="105244" y="70192"/>
                  </a:lnTo>
                  <a:lnTo>
                    <a:pt x="100672" y="64096"/>
                  </a:lnTo>
                  <a:lnTo>
                    <a:pt x="96100" y="59524"/>
                  </a:lnTo>
                  <a:lnTo>
                    <a:pt x="94576" y="51816"/>
                  </a:lnTo>
                  <a:lnTo>
                    <a:pt x="94576" y="33528"/>
                  </a:lnTo>
                  <a:lnTo>
                    <a:pt x="96100" y="25908"/>
                  </a:lnTo>
                  <a:lnTo>
                    <a:pt x="105244" y="13716"/>
                  </a:lnTo>
                  <a:lnTo>
                    <a:pt x="111340" y="12192"/>
                  </a:lnTo>
                  <a:lnTo>
                    <a:pt x="131254" y="12192"/>
                  </a:lnTo>
                  <a:lnTo>
                    <a:pt x="138874" y="15240"/>
                  </a:lnTo>
                  <a:lnTo>
                    <a:pt x="138874" y="3048"/>
                  </a:lnTo>
                  <a:lnTo>
                    <a:pt x="123634" y="0"/>
                  </a:lnTo>
                  <a:lnTo>
                    <a:pt x="117436" y="0"/>
                  </a:lnTo>
                  <a:lnTo>
                    <a:pt x="80289" y="24384"/>
                  </a:lnTo>
                  <a:lnTo>
                    <a:pt x="77812" y="42672"/>
                  </a:lnTo>
                  <a:lnTo>
                    <a:pt x="78409" y="51308"/>
                  </a:lnTo>
                  <a:lnTo>
                    <a:pt x="107556" y="84607"/>
                  </a:lnTo>
                  <a:lnTo>
                    <a:pt x="115912" y="85432"/>
                  </a:lnTo>
                  <a:lnTo>
                    <a:pt x="122110" y="85432"/>
                  </a:lnTo>
                  <a:lnTo>
                    <a:pt x="131254" y="83908"/>
                  </a:lnTo>
                  <a:lnTo>
                    <a:pt x="140398" y="80860"/>
                  </a:lnTo>
                  <a:lnTo>
                    <a:pt x="140398" y="6866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17" name="Google Shape;1817;p24"/>
            <p:cNvPicPr preferRelativeResize="0"/>
            <p:nvPr/>
          </p:nvPicPr>
          <p:blipFill rotWithShape="1">
            <a:blip r:embed="rId183">
              <a:alphaModFix/>
            </a:blip>
            <a:srcRect b="0" l="0" r="0" t="0"/>
            <a:stretch/>
          </p:blipFill>
          <p:spPr>
            <a:xfrm>
              <a:off x="5671852" y="893645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18" name="Google Shape;1818;p24"/>
            <p:cNvSpPr/>
            <p:nvPr/>
          </p:nvSpPr>
          <p:spPr>
            <a:xfrm>
              <a:off x="5769864" y="8900160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19" name="Google Shape;1819;p24"/>
            <p:cNvPicPr preferRelativeResize="0"/>
            <p:nvPr/>
          </p:nvPicPr>
          <p:blipFill rotWithShape="1">
            <a:blip r:embed="rId184">
              <a:alphaModFix/>
            </a:blip>
            <a:srcRect b="0" l="0" r="0" t="0"/>
            <a:stretch/>
          </p:blipFill>
          <p:spPr>
            <a:xfrm>
              <a:off x="5810726" y="8934926"/>
              <a:ext cx="14506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0" name="Google Shape;1820;p24"/>
            <p:cNvPicPr preferRelativeResize="0"/>
            <p:nvPr/>
          </p:nvPicPr>
          <p:blipFill rotWithShape="1">
            <a:blip r:embed="rId185">
              <a:alphaModFix/>
            </a:blip>
            <a:srcRect b="0" l="0" r="0" t="0"/>
            <a:stretch/>
          </p:blipFill>
          <p:spPr>
            <a:xfrm>
              <a:off x="5986272" y="8935212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1" name="Google Shape;1821;p24"/>
          <p:cNvGrpSpPr/>
          <p:nvPr/>
        </p:nvGrpSpPr>
        <p:grpSpPr>
          <a:xfrm>
            <a:off x="709701" y="9369742"/>
            <a:ext cx="427393" cy="89002"/>
            <a:chOff x="709701" y="9369742"/>
            <a:chExt cx="427393" cy="89002"/>
          </a:xfrm>
        </p:grpSpPr>
        <p:sp>
          <p:nvSpPr>
            <p:cNvPr id="1822" name="Google Shape;1822;p24"/>
            <p:cNvSpPr/>
            <p:nvPr/>
          </p:nvSpPr>
          <p:spPr>
            <a:xfrm>
              <a:off x="709701" y="9369844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7912"/>
                  </a:moveTo>
                  <a:lnTo>
                    <a:pt x="54952" y="51816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9044" y="50292"/>
                  </a:lnTo>
                  <a:lnTo>
                    <a:pt x="32092" y="50292"/>
                  </a:lnTo>
                  <a:lnTo>
                    <a:pt x="35140" y="51816"/>
                  </a:lnTo>
                  <a:lnTo>
                    <a:pt x="36664" y="53340"/>
                  </a:lnTo>
                  <a:lnTo>
                    <a:pt x="38188" y="53340"/>
                  </a:lnTo>
                  <a:lnTo>
                    <a:pt x="41236" y="54864"/>
                  </a:lnTo>
                  <a:lnTo>
                    <a:pt x="45808" y="59436"/>
                  </a:lnTo>
                  <a:lnTo>
                    <a:pt x="45808" y="68580"/>
                  </a:lnTo>
                  <a:lnTo>
                    <a:pt x="44284" y="70104"/>
                  </a:lnTo>
                  <a:lnTo>
                    <a:pt x="44284" y="71628"/>
                  </a:lnTo>
                  <a:lnTo>
                    <a:pt x="41236" y="74676"/>
                  </a:lnTo>
                  <a:lnTo>
                    <a:pt x="39712" y="74676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5328" y="77812"/>
                  </a:lnTo>
                  <a:lnTo>
                    <a:pt x="10756" y="76288"/>
                  </a:lnTo>
                  <a:lnTo>
                    <a:pt x="7708" y="76288"/>
                  </a:lnTo>
                  <a:lnTo>
                    <a:pt x="3048" y="74676"/>
                  </a:lnTo>
                  <a:lnTo>
                    <a:pt x="0" y="73152"/>
                  </a:lnTo>
                  <a:lnTo>
                    <a:pt x="0" y="85432"/>
                  </a:lnTo>
                  <a:lnTo>
                    <a:pt x="4572" y="85432"/>
                  </a:lnTo>
                  <a:lnTo>
                    <a:pt x="7708" y="86956"/>
                  </a:lnTo>
                  <a:lnTo>
                    <a:pt x="15328" y="86956"/>
                  </a:lnTo>
                  <a:lnTo>
                    <a:pt x="16852" y="88480"/>
                  </a:lnTo>
                  <a:lnTo>
                    <a:pt x="29044" y="88480"/>
                  </a:lnTo>
                  <a:lnTo>
                    <a:pt x="33616" y="86956"/>
                  </a:lnTo>
                  <a:lnTo>
                    <a:pt x="38188" y="86956"/>
                  </a:lnTo>
                  <a:lnTo>
                    <a:pt x="42760" y="85432"/>
                  </a:lnTo>
                  <a:lnTo>
                    <a:pt x="48856" y="82384"/>
                  </a:lnTo>
                  <a:lnTo>
                    <a:pt x="53428" y="77812"/>
                  </a:lnTo>
                  <a:lnTo>
                    <a:pt x="56476" y="71628"/>
                  </a:lnTo>
                  <a:lnTo>
                    <a:pt x="58000" y="67056"/>
                  </a:lnTo>
                  <a:lnTo>
                    <a:pt x="58000" y="64008"/>
                  </a:lnTo>
                  <a:lnTo>
                    <a:pt x="58000" y="57912"/>
                  </a:lnTo>
                  <a:close/>
                </a:path>
                <a:path extrusionOk="0" h="88900" w="205105">
                  <a:moveTo>
                    <a:pt x="128206" y="1435"/>
                  </a:moveTo>
                  <a:lnTo>
                    <a:pt x="79438" y="1435"/>
                  </a:lnTo>
                  <a:lnTo>
                    <a:pt x="79438" y="86868"/>
                  </a:lnTo>
                  <a:lnTo>
                    <a:pt x="128206" y="86868"/>
                  </a:lnTo>
                  <a:lnTo>
                    <a:pt x="128206" y="76200"/>
                  </a:lnTo>
                  <a:lnTo>
                    <a:pt x="91630" y="76200"/>
                  </a:lnTo>
                  <a:lnTo>
                    <a:pt x="91630" y="47155"/>
                  </a:lnTo>
                  <a:lnTo>
                    <a:pt x="126682" y="47155"/>
                  </a:lnTo>
                  <a:lnTo>
                    <a:pt x="126682" y="38011"/>
                  </a:lnTo>
                  <a:lnTo>
                    <a:pt x="91630" y="38011"/>
                  </a:lnTo>
                  <a:lnTo>
                    <a:pt x="91630" y="10579"/>
                  </a:lnTo>
                  <a:lnTo>
                    <a:pt x="128206" y="10579"/>
                  </a:lnTo>
                  <a:lnTo>
                    <a:pt x="128206" y="1435"/>
                  </a:lnTo>
                  <a:close/>
                </a:path>
                <a:path extrusionOk="0" h="88900" w="205105">
                  <a:moveTo>
                    <a:pt x="204597" y="76200"/>
                  </a:moveTo>
                  <a:lnTo>
                    <a:pt x="166408" y="76200"/>
                  </a:lnTo>
                  <a:lnTo>
                    <a:pt x="166408" y="1422"/>
                  </a:lnTo>
                  <a:lnTo>
                    <a:pt x="154203" y="1422"/>
                  </a:lnTo>
                  <a:lnTo>
                    <a:pt x="154203" y="86868"/>
                  </a:lnTo>
                  <a:lnTo>
                    <a:pt x="204597" y="86868"/>
                  </a:lnTo>
                  <a:lnTo>
                    <a:pt x="204597" y="76200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23" name="Google Shape;1823;p24"/>
            <p:cNvPicPr preferRelativeResize="0"/>
            <p:nvPr/>
          </p:nvPicPr>
          <p:blipFill rotWithShape="1">
            <a:blip r:embed="rId186">
              <a:alphaModFix/>
            </a:blip>
            <a:srcRect b="0" l="0" r="0" t="0"/>
            <a:stretch/>
          </p:blipFill>
          <p:spPr>
            <a:xfrm>
              <a:off x="935736" y="9369742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24" name="Google Shape;1824;p24"/>
          <p:cNvGrpSpPr/>
          <p:nvPr/>
        </p:nvGrpSpPr>
        <p:grpSpPr>
          <a:xfrm>
            <a:off x="1224152" y="9369742"/>
            <a:ext cx="347980" cy="88487"/>
            <a:chOff x="1224152" y="9369742"/>
            <a:chExt cx="347980" cy="88487"/>
          </a:xfrm>
        </p:grpSpPr>
        <p:pic>
          <p:nvPicPr>
            <p:cNvPr id="1825" name="Google Shape;1825;p24"/>
            <p:cNvPicPr preferRelativeResize="0"/>
            <p:nvPr/>
          </p:nvPicPr>
          <p:blipFill rotWithShape="1">
            <a:blip r:embed="rId187">
              <a:alphaModFix/>
            </a:blip>
            <a:srcRect b="0" l="0" r="0" t="0"/>
            <a:stretch/>
          </p:blipFill>
          <p:spPr>
            <a:xfrm>
              <a:off x="1224152" y="9369742"/>
              <a:ext cx="277748" cy="8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6" name="Google Shape;1826;p24"/>
            <p:cNvSpPr/>
            <p:nvPr/>
          </p:nvSpPr>
          <p:spPr>
            <a:xfrm>
              <a:off x="1523237" y="9371267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48863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3"/>
                  </a:lnTo>
                  <a:lnTo>
                    <a:pt x="10763" y="9143"/>
                  </a:lnTo>
                  <a:lnTo>
                    <a:pt x="10763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0763" y="45815"/>
                  </a:lnTo>
                  <a:lnTo>
                    <a:pt x="10763" y="74771"/>
                  </a:lnTo>
                  <a:lnTo>
                    <a:pt x="48863" y="74771"/>
                  </a:lnTo>
                  <a:lnTo>
                    <a:pt x="48863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27" name="Google Shape;1827;p24"/>
          <p:cNvGrpSpPr/>
          <p:nvPr/>
        </p:nvGrpSpPr>
        <p:grpSpPr>
          <a:xfrm>
            <a:off x="1675923" y="9359074"/>
            <a:ext cx="1060958" cy="125095"/>
            <a:chOff x="1675923" y="9359074"/>
            <a:chExt cx="1060958" cy="125095"/>
          </a:xfrm>
        </p:grpSpPr>
        <p:sp>
          <p:nvSpPr>
            <p:cNvPr id="1828" name="Google Shape;1828;p24"/>
            <p:cNvSpPr/>
            <p:nvPr/>
          </p:nvSpPr>
          <p:spPr>
            <a:xfrm>
              <a:off x="1675923" y="9359074"/>
              <a:ext cx="38735" cy="125095"/>
            </a:xfrm>
            <a:custGeom>
              <a:rect b="b" l="l" r="r" t="t"/>
              <a:pathLst>
                <a:path extrusionOk="0" h="125095" w="38735">
                  <a:moveTo>
                    <a:pt x="30480" y="125063"/>
                  </a:moveTo>
                  <a:lnTo>
                    <a:pt x="17359" y="110823"/>
                  </a:lnTo>
                  <a:lnTo>
                    <a:pt x="7810" y="95726"/>
                  </a:lnTo>
                  <a:lnTo>
                    <a:pt x="1976" y="80057"/>
                  </a:lnTo>
                  <a:lnTo>
                    <a:pt x="0" y="64103"/>
                  </a:lnTo>
                  <a:lnTo>
                    <a:pt x="0" y="57911"/>
                  </a:lnTo>
                  <a:lnTo>
                    <a:pt x="1524" y="53339"/>
                  </a:lnTo>
                  <a:lnTo>
                    <a:pt x="1524" y="47243"/>
                  </a:lnTo>
                  <a:lnTo>
                    <a:pt x="3048" y="42671"/>
                  </a:lnTo>
                  <a:lnTo>
                    <a:pt x="4572" y="36575"/>
                  </a:lnTo>
                  <a:lnTo>
                    <a:pt x="7620" y="32003"/>
                  </a:lnTo>
                  <a:lnTo>
                    <a:pt x="9144" y="25907"/>
                  </a:lnTo>
                  <a:lnTo>
                    <a:pt x="12192" y="21335"/>
                  </a:lnTo>
                  <a:lnTo>
                    <a:pt x="16764" y="16763"/>
                  </a:lnTo>
                  <a:lnTo>
                    <a:pt x="21336" y="10667"/>
                  </a:lnTo>
                  <a:lnTo>
                    <a:pt x="25908" y="6095"/>
                  </a:lnTo>
                  <a:lnTo>
                    <a:pt x="30480" y="0"/>
                  </a:lnTo>
                  <a:lnTo>
                    <a:pt x="38195" y="7619"/>
                  </a:lnTo>
                  <a:lnTo>
                    <a:pt x="27019" y="20480"/>
                  </a:lnTo>
                  <a:lnTo>
                    <a:pt x="18871" y="33920"/>
                  </a:lnTo>
                  <a:lnTo>
                    <a:pt x="13884" y="47950"/>
                  </a:lnTo>
                  <a:lnTo>
                    <a:pt x="12192" y="62579"/>
                  </a:lnTo>
                  <a:lnTo>
                    <a:pt x="12501" y="70318"/>
                  </a:lnTo>
                  <a:lnTo>
                    <a:pt x="31829" y="111466"/>
                  </a:lnTo>
                  <a:lnTo>
                    <a:pt x="38195" y="117443"/>
                  </a:lnTo>
                  <a:lnTo>
                    <a:pt x="30480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29" name="Google Shape;1829;p24"/>
            <p:cNvPicPr preferRelativeResize="0"/>
            <p:nvPr/>
          </p:nvPicPr>
          <p:blipFill rotWithShape="1">
            <a:blip r:embed="rId188">
              <a:alphaModFix/>
            </a:blip>
            <a:srcRect b="0" l="0" r="0" t="0"/>
            <a:stretch/>
          </p:blipFill>
          <p:spPr>
            <a:xfrm>
              <a:off x="1738502" y="9365170"/>
              <a:ext cx="277748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0" name="Google Shape;1830;p24"/>
            <p:cNvPicPr preferRelativeResize="0"/>
            <p:nvPr/>
          </p:nvPicPr>
          <p:blipFill rotWithShape="1">
            <a:blip r:embed="rId189">
              <a:alphaModFix/>
            </a:blip>
            <a:srcRect b="0" l="0" r="0" t="0"/>
            <a:stretch/>
          </p:blipFill>
          <p:spPr>
            <a:xfrm>
              <a:off x="2036159" y="9369742"/>
              <a:ext cx="198405" cy="8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1" name="Google Shape;1831;p24"/>
            <p:cNvSpPr/>
            <p:nvPr/>
          </p:nvSpPr>
          <p:spPr>
            <a:xfrm>
              <a:off x="2254465" y="9365424"/>
              <a:ext cx="53975" cy="91440"/>
            </a:xfrm>
            <a:custGeom>
              <a:rect b="b" l="l" r="r" t="t"/>
              <a:pathLst>
                <a:path extrusionOk="0" h="91440" w="53975">
                  <a:moveTo>
                    <a:pt x="53428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32" name="Google Shape;1832;p24"/>
            <p:cNvPicPr preferRelativeResize="0"/>
            <p:nvPr/>
          </p:nvPicPr>
          <p:blipFill rotWithShape="1">
            <a:blip r:embed="rId190">
              <a:alphaModFix/>
            </a:blip>
            <a:srcRect b="0" l="0" r="0" t="0"/>
            <a:stretch/>
          </p:blipFill>
          <p:spPr>
            <a:xfrm>
              <a:off x="2327624" y="9363646"/>
              <a:ext cx="348043" cy="94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3" name="Google Shape;1833;p24"/>
            <p:cNvSpPr/>
            <p:nvPr/>
          </p:nvSpPr>
          <p:spPr>
            <a:xfrm>
              <a:off x="2700051" y="9359074"/>
              <a:ext cx="36830" cy="125095"/>
            </a:xfrm>
            <a:custGeom>
              <a:rect b="b" l="l" r="r" t="t"/>
              <a:pathLst>
                <a:path extrusionOk="0" h="125095" w="36830">
                  <a:moveTo>
                    <a:pt x="7715" y="125063"/>
                  </a:moveTo>
                  <a:lnTo>
                    <a:pt x="0" y="117443"/>
                  </a:lnTo>
                  <a:lnTo>
                    <a:pt x="6365" y="111466"/>
                  </a:lnTo>
                  <a:lnTo>
                    <a:pt x="11703" y="105060"/>
                  </a:lnTo>
                  <a:lnTo>
                    <a:pt x="26003" y="62579"/>
                  </a:lnTo>
                  <a:lnTo>
                    <a:pt x="24311" y="47950"/>
                  </a:lnTo>
                  <a:lnTo>
                    <a:pt x="19323" y="33920"/>
                  </a:lnTo>
                  <a:lnTo>
                    <a:pt x="11175" y="20480"/>
                  </a:lnTo>
                  <a:lnTo>
                    <a:pt x="0" y="7620"/>
                  </a:lnTo>
                  <a:lnTo>
                    <a:pt x="7715" y="0"/>
                  </a:lnTo>
                  <a:lnTo>
                    <a:pt x="20597" y="14265"/>
                  </a:lnTo>
                  <a:lnTo>
                    <a:pt x="29622" y="29539"/>
                  </a:lnTo>
                  <a:lnTo>
                    <a:pt x="34932" y="45688"/>
                  </a:lnTo>
                  <a:lnTo>
                    <a:pt x="36671" y="62579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5147" y="82391"/>
                  </a:lnTo>
                  <a:lnTo>
                    <a:pt x="33623" y="86963"/>
                  </a:lnTo>
                  <a:lnTo>
                    <a:pt x="30575" y="93059"/>
                  </a:lnTo>
                  <a:lnTo>
                    <a:pt x="29051" y="97631"/>
                  </a:lnTo>
                  <a:lnTo>
                    <a:pt x="26003" y="103727"/>
                  </a:lnTo>
                  <a:lnTo>
                    <a:pt x="21431" y="108299"/>
                  </a:lnTo>
                  <a:lnTo>
                    <a:pt x="18383" y="114395"/>
                  </a:lnTo>
                  <a:lnTo>
                    <a:pt x="12287" y="118967"/>
                  </a:lnTo>
                  <a:lnTo>
                    <a:pt x="7715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834" name="Google Shape;1834;p24"/>
          <p:cNvPicPr preferRelativeResize="0"/>
          <p:nvPr/>
        </p:nvPicPr>
        <p:blipFill rotWithShape="1">
          <a:blip r:embed="rId191">
            <a:alphaModFix/>
          </a:blip>
          <a:srcRect b="0" l="0" r="0" t="0"/>
          <a:stretch/>
        </p:blipFill>
        <p:spPr>
          <a:xfrm>
            <a:off x="2832925" y="9369742"/>
            <a:ext cx="137350" cy="884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5" name="Google Shape;1835;p24"/>
          <p:cNvGrpSpPr/>
          <p:nvPr/>
        </p:nvGrpSpPr>
        <p:grpSpPr>
          <a:xfrm>
            <a:off x="3057232" y="9363551"/>
            <a:ext cx="500640" cy="95218"/>
            <a:chOff x="3057232" y="9363551"/>
            <a:chExt cx="500640" cy="95218"/>
          </a:xfrm>
        </p:grpSpPr>
        <p:sp>
          <p:nvSpPr>
            <p:cNvPr id="1836" name="Google Shape;1836;p24"/>
            <p:cNvSpPr/>
            <p:nvPr/>
          </p:nvSpPr>
          <p:spPr>
            <a:xfrm>
              <a:off x="3057232" y="9365424"/>
              <a:ext cx="131445" cy="93345"/>
            </a:xfrm>
            <a:custGeom>
              <a:rect b="b" l="l" r="r" t="t"/>
              <a:pathLst>
                <a:path extrusionOk="0" h="93345" w="131444">
                  <a:moveTo>
                    <a:pt x="59537" y="8902"/>
                  </a:moveTo>
                  <a:lnTo>
                    <a:pt x="53441" y="5854"/>
                  </a:lnTo>
                  <a:lnTo>
                    <a:pt x="45821" y="5854"/>
                  </a:lnTo>
                  <a:lnTo>
                    <a:pt x="42773" y="4330"/>
                  </a:lnTo>
                  <a:lnTo>
                    <a:pt x="33629" y="4330"/>
                  </a:lnTo>
                  <a:lnTo>
                    <a:pt x="27533" y="5854"/>
                  </a:lnTo>
                  <a:lnTo>
                    <a:pt x="0" y="42430"/>
                  </a:lnTo>
                  <a:lnTo>
                    <a:pt x="0" y="50050"/>
                  </a:lnTo>
                  <a:lnTo>
                    <a:pt x="15824" y="86385"/>
                  </a:lnTo>
                  <a:lnTo>
                    <a:pt x="38201" y="92811"/>
                  </a:lnTo>
                  <a:lnTo>
                    <a:pt x="45821" y="92811"/>
                  </a:lnTo>
                  <a:lnTo>
                    <a:pt x="53441" y="91287"/>
                  </a:lnTo>
                  <a:lnTo>
                    <a:pt x="59537" y="88239"/>
                  </a:lnTo>
                  <a:lnTo>
                    <a:pt x="59537" y="77482"/>
                  </a:lnTo>
                  <a:lnTo>
                    <a:pt x="56489" y="79006"/>
                  </a:lnTo>
                  <a:lnTo>
                    <a:pt x="53441" y="79006"/>
                  </a:lnTo>
                  <a:lnTo>
                    <a:pt x="47345" y="82143"/>
                  </a:lnTo>
                  <a:lnTo>
                    <a:pt x="30581" y="82143"/>
                  </a:lnTo>
                  <a:lnTo>
                    <a:pt x="24384" y="79006"/>
                  </a:lnTo>
                  <a:lnTo>
                    <a:pt x="19812" y="72910"/>
                  </a:lnTo>
                  <a:lnTo>
                    <a:pt x="15240" y="68338"/>
                  </a:lnTo>
                  <a:lnTo>
                    <a:pt x="13716" y="59194"/>
                  </a:lnTo>
                  <a:lnTo>
                    <a:pt x="13716" y="37858"/>
                  </a:lnTo>
                  <a:lnTo>
                    <a:pt x="15240" y="34810"/>
                  </a:lnTo>
                  <a:lnTo>
                    <a:pt x="16764" y="30238"/>
                  </a:lnTo>
                  <a:lnTo>
                    <a:pt x="19812" y="24142"/>
                  </a:lnTo>
                  <a:lnTo>
                    <a:pt x="24384" y="19570"/>
                  </a:lnTo>
                  <a:lnTo>
                    <a:pt x="29057" y="18046"/>
                  </a:lnTo>
                  <a:lnTo>
                    <a:pt x="35153" y="14998"/>
                  </a:lnTo>
                  <a:lnTo>
                    <a:pt x="47345" y="14998"/>
                  </a:lnTo>
                  <a:lnTo>
                    <a:pt x="53441" y="18046"/>
                  </a:lnTo>
                  <a:lnTo>
                    <a:pt x="56489" y="18046"/>
                  </a:lnTo>
                  <a:lnTo>
                    <a:pt x="59537" y="21094"/>
                  </a:lnTo>
                  <a:lnTo>
                    <a:pt x="59537" y="8902"/>
                  </a:lnTo>
                  <a:close/>
                </a:path>
                <a:path extrusionOk="0" h="93345" w="131444">
                  <a:moveTo>
                    <a:pt x="131343" y="82550"/>
                  </a:moveTo>
                  <a:lnTo>
                    <a:pt x="113055" y="82550"/>
                  </a:lnTo>
                  <a:lnTo>
                    <a:pt x="113055" y="8890"/>
                  </a:lnTo>
                  <a:lnTo>
                    <a:pt x="113055" y="0"/>
                  </a:lnTo>
                  <a:lnTo>
                    <a:pt x="80962" y="0"/>
                  </a:lnTo>
                  <a:lnTo>
                    <a:pt x="80962" y="8890"/>
                  </a:lnTo>
                  <a:lnTo>
                    <a:pt x="100774" y="8890"/>
                  </a:lnTo>
                  <a:lnTo>
                    <a:pt x="100774" y="82550"/>
                  </a:lnTo>
                  <a:lnTo>
                    <a:pt x="79438" y="82550"/>
                  </a:lnTo>
                  <a:lnTo>
                    <a:pt x="79438" y="91440"/>
                  </a:lnTo>
                  <a:lnTo>
                    <a:pt x="131343" y="91440"/>
                  </a:lnTo>
                  <a:lnTo>
                    <a:pt x="131343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37" name="Google Shape;1837;p24"/>
            <p:cNvPicPr preferRelativeResize="0"/>
            <p:nvPr/>
          </p:nvPicPr>
          <p:blipFill rotWithShape="1">
            <a:blip r:embed="rId192">
              <a:alphaModFix/>
            </a:blip>
            <a:srcRect b="0" l="0" r="0" t="0"/>
            <a:stretch/>
          </p:blipFill>
          <p:spPr>
            <a:xfrm>
              <a:off x="3209924" y="9363551"/>
              <a:ext cx="347948" cy="946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8" name="Google Shape;1838;p24"/>
          <p:cNvGrpSpPr/>
          <p:nvPr/>
        </p:nvGrpSpPr>
        <p:grpSpPr>
          <a:xfrm>
            <a:off x="3652551" y="9369742"/>
            <a:ext cx="277748" cy="88487"/>
            <a:chOff x="3652551" y="9369742"/>
            <a:chExt cx="277748" cy="88487"/>
          </a:xfrm>
        </p:grpSpPr>
        <p:sp>
          <p:nvSpPr>
            <p:cNvPr id="1839" name="Google Shape;1839;p24"/>
            <p:cNvSpPr/>
            <p:nvPr/>
          </p:nvSpPr>
          <p:spPr>
            <a:xfrm>
              <a:off x="3652551" y="9371266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2" y="10668"/>
                  </a:lnTo>
                  <a:lnTo>
                    <a:pt x="12192" y="38100"/>
                  </a:lnTo>
                  <a:lnTo>
                    <a:pt x="45720" y="38100"/>
                  </a:lnTo>
                  <a:lnTo>
                    <a:pt x="45720" y="47244"/>
                  </a:lnTo>
                  <a:lnTo>
                    <a:pt x="12192" y="47244"/>
                  </a:lnTo>
                  <a:lnTo>
                    <a:pt x="12192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40" name="Google Shape;1840;p24"/>
            <p:cNvPicPr preferRelativeResize="0"/>
            <p:nvPr/>
          </p:nvPicPr>
          <p:blipFill rotWithShape="1">
            <a:blip r:embed="rId193">
              <a:alphaModFix/>
            </a:blip>
            <a:srcRect b="0" l="0" r="0" t="0"/>
            <a:stretch/>
          </p:blipFill>
          <p:spPr>
            <a:xfrm>
              <a:off x="3724274" y="9369742"/>
              <a:ext cx="206025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1" name="Google Shape;1841;p24"/>
          <p:cNvGrpSpPr/>
          <p:nvPr/>
        </p:nvGrpSpPr>
        <p:grpSpPr>
          <a:xfrm>
            <a:off x="4012679" y="9363647"/>
            <a:ext cx="627609" cy="116077"/>
            <a:chOff x="4012679" y="9363647"/>
            <a:chExt cx="627609" cy="116077"/>
          </a:xfrm>
        </p:grpSpPr>
        <p:sp>
          <p:nvSpPr>
            <p:cNvPr id="1842" name="Google Shape;1842;p24"/>
            <p:cNvSpPr/>
            <p:nvPr/>
          </p:nvSpPr>
          <p:spPr>
            <a:xfrm>
              <a:off x="4012679" y="9365424"/>
              <a:ext cx="131445" cy="93345"/>
            </a:xfrm>
            <a:custGeom>
              <a:rect b="b" l="l" r="r" t="t"/>
              <a:pathLst>
                <a:path extrusionOk="0" h="93345" w="131445">
                  <a:moveTo>
                    <a:pt x="58013" y="8902"/>
                  </a:moveTo>
                  <a:lnTo>
                    <a:pt x="51917" y="5854"/>
                  </a:lnTo>
                  <a:lnTo>
                    <a:pt x="45821" y="5854"/>
                  </a:lnTo>
                  <a:lnTo>
                    <a:pt x="41249" y="4330"/>
                  </a:lnTo>
                  <a:lnTo>
                    <a:pt x="32105" y="4330"/>
                  </a:lnTo>
                  <a:lnTo>
                    <a:pt x="25908" y="5854"/>
                  </a:lnTo>
                  <a:lnTo>
                    <a:pt x="21336" y="7378"/>
                  </a:lnTo>
                  <a:lnTo>
                    <a:pt x="16764" y="10426"/>
                  </a:lnTo>
                  <a:lnTo>
                    <a:pt x="6096" y="21094"/>
                  </a:lnTo>
                  <a:lnTo>
                    <a:pt x="3048" y="30238"/>
                  </a:lnTo>
                  <a:lnTo>
                    <a:pt x="0" y="36334"/>
                  </a:lnTo>
                  <a:lnTo>
                    <a:pt x="0" y="50050"/>
                  </a:lnTo>
                  <a:lnTo>
                    <a:pt x="571" y="59817"/>
                  </a:lnTo>
                  <a:lnTo>
                    <a:pt x="28054" y="91998"/>
                  </a:lnTo>
                  <a:lnTo>
                    <a:pt x="36677" y="92811"/>
                  </a:lnTo>
                  <a:lnTo>
                    <a:pt x="44297" y="92811"/>
                  </a:lnTo>
                  <a:lnTo>
                    <a:pt x="51917" y="91287"/>
                  </a:lnTo>
                  <a:lnTo>
                    <a:pt x="58013" y="88239"/>
                  </a:lnTo>
                  <a:lnTo>
                    <a:pt x="58013" y="77571"/>
                  </a:lnTo>
                  <a:lnTo>
                    <a:pt x="54965" y="79095"/>
                  </a:lnTo>
                  <a:lnTo>
                    <a:pt x="51917" y="79095"/>
                  </a:lnTo>
                  <a:lnTo>
                    <a:pt x="45821" y="82143"/>
                  </a:lnTo>
                  <a:lnTo>
                    <a:pt x="28956" y="82143"/>
                  </a:lnTo>
                  <a:lnTo>
                    <a:pt x="22860" y="79095"/>
                  </a:lnTo>
                  <a:lnTo>
                    <a:pt x="18288" y="72999"/>
                  </a:lnTo>
                  <a:lnTo>
                    <a:pt x="13716" y="68427"/>
                  </a:lnTo>
                  <a:lnTo>
                    <a:pt x="12192" y="59283"/>
                  </a:lnTo>
                  <a:lnTo>
                    <a:pt x="12192" y="37858"/>
                  </a:lnTo>
                  <a:lnTo>
                    <a:pt x="13716" y="34810"/>
                  </a:lnTo>
                  <a:lnTo>
                    <a:pt x="15240" y="30238"/>
                  </a:lnTo>
                  <a:lnTo>
                    <a:pt x="18288" y="24142"/>
                  </a:lnTo>
                  <a:lnTo>
                    <a:pt x="21336" y="21094"/>
                  </a:lnTo>
                  <a:lnTo>
                    <a:pt x="33629" y="14998"/>
                  </a:lnTo>
                  <a:lnTo>
                    <a:pt x="45821" y="14998"/>
                  </a:lnTo>
                  <a:lnTo>
                    <a:pt x="51917" y="18046"/>
                  </a:lnTo>
                  <a:lnTo>
                    <a:pt x="54965" y="18046"/>
                  </a:lnTo>
                  <a:lnTo>
                    <a:pt x="58013" y="21094"/>
                  </a:lnTo>
                  <a:lnTo>
                    <a:pt x="58013" y="8902"/>
                  </a:lnTo>
                  <a:close/>
                </a:path>
                <a:path extrusionOk="0" h="93345" w="131445">
                  <a:moveTo>
                    <a:pt x="131356" y="82550"/>
                  </a:moveTo>
                  <a:lnTo>
                    <a:pt x="111455" y="82550"/>
                  </a:lnTo>
                  <a:lnTo>
                    <a:pt x="111455" y="8890"/>
                  </a:lnTo>
                  <a:lnTo>
                    <a:pt x="111455" y="0"/>
                  </a:lnTo>
                  <a:lnTo>
                    <a:pt x="80975" y="0"/>
                  </a:lnTo>
                  <a:lnTo>
                    <a:pt x="80975" y="8890"/>
                  </a:lnTo>
                  <a:lnTo>
                    <a:pt x="99263" y="8890"/>
                  </a:lnTo>
                  <a:lnTo>
                    <a:pt x="99263" y="82550"/>
                  </a:lnTo>
                  <a:lnTo>
                    <a:pt x="77927" y="82550"/>
                  </a:lnTo>
                  <a:lnTo>
                    <a:pt x="77927" y="91440"/>
                  </a:lnTo>
                  <a:lnTo>
                    <a:pt x="131356" y="91440"/>
                  </a:lnTo>
                  <a:lnTo>
                    <a:pt x="131356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43" name="Google Shape;1843;p24"/>
            <p:cNvPicPr preferRelativeResize="0"/>
            <p:nvPr/>
          </p:nvPicPr>
          <p:blipFill rotWithShape="1">
            <a:blip r:embed="rId194">
              <a:alphaModFix/>
            </a:blip>
            <a:srcRect b="0" l="0" r="0" t="0"/>
            <a:stretch/>
          </p:blipFill>
          <p:spPr>
            <a:xfrm>
              <a:off x="4163758" y="9363647"/>
              <a:ext cx="348138" cy="945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44" name="Google Shape;1844;p24"/>
            <p:cNvSpPr/>
            <p:nvPr/>
          </p:nvSpPr>
          <p:spPr>
            <a:xfrm>
              <a:off x="4531703" y="9389554"/>
              <a:ext cx="108585" cy="90170"/>
            </a:xfrm>
            <a:custGeom>
              <a:rect b="b" l="l" r="r" t="t"/>
              <a:pathLst>
                <a:path extrusionOk="0" h="90170" w="108585">
                  <a:moveTo>
                    <a:pt x="50380" y="44297"/>
                  </a:moveTo>
                  <a:lnTo>
                    <a:pt x="48856" y="42773"/>
                  </a:lnTo>
                  <a:lnTo>
                    <a:pt x="48856" y="41249"/>
                  </a:lnTo>
                  <a:lnTo>
                    <a:pt x="44284" y="36677"/>
                  </a:lnTo>
                  <a:lnTo>
                    <a:pt x="41236" y="35153"/>
                  </a:lnTo>
                  <a:lnTo>
                    <a:pt x="39712" y="33629"/>
                  </a:lnTo>
                  <a:lnTo>
                    <a:pt x="36576" y="32105"/>
                  </a:lnTo>
                  <a:lnTo>
                    <a:pt x="33528" y="30581"/>
                  </a:lnTo>
                  <a:lnTo>
                    <a:pt x="28956" y="30581"/>
                  </a:lnTo>
                  <a:lnTo>
                    <a:pt x="22860" y="27533"/>
                  </a:lnTo>
                  <a:lnTo>
                    <a:pt x="21336" y="27533"/>
                  </a:lnTo>
                  <a:lnTo>
                    <a:pt x="18288" y="26009"/>
                  </a:lnTo>
                  <a:lnTo>
                    <a:pt x="16764" y="24485"/>
                  </a:lnTo>
                  <a:lnTo>
                    <a:pt x="15240" y="24485"/>
                  </a:lnTo>
                  <a:lnTo>
                    <a:pt x="13716" y="22961"/>
                  </a:lnTo>
                  <a:lnTo>
                    <a:pt x="13716" y="21437"/>
                  </a:lnTo>
                  <a:lnTo>
                    <a:pt x="12192" y="19913"/>
                  </a:lnTo>
                  <a:lnTo>
                    <a:pt x="12192" y="15341"/>
                  </a:lnTo>
                  <a:lnTo>
                    <a:pt x="13716" y="15341"/>
                  </a:lnTo>
                  <a:lnTo>
                    <a:pt x="13716" y="13716"/>
                  </a:lnTo>
                  <a:lnTo>
                    <a:pt x="15240" y="12192"/>
                  </a:lnTo>
                  <a:lnTo>
                    <a:pt x="16764" y="12192"/>
                  </a:lnTo>
                  <a:lnTo>
                    <a:pt x="18288" y="10668"/>
                  </a:lnTo>
                  <a:lnTo>
                    <a:pt x="22860" y="10668"/>
                  </a:lnTo>
                  <a:lnTo>
                    <a:pt x="24384" y="9144"/>
                  </a:lnTo>
                  <a:lnTo>
                    <a:pt x="30480" y="9144"/>
                  </a:lnTo>
                  <a:lnTo>
                    <a:pt x="32004" y="10668"/>
                  </a:lnTo>
                  <a:lnTo>
                    <a:pt x="39712" y="10668"/>
                  </a:lnTo>
                  <a:lnTo>
                    <a:pt x="42760" y="12192"/>
                  </a:lnTo>
                  <a:lnTo>
                    <a:pt x="45808" y="12192"/>
                  </a:lnTo>
                  <a:lnTo>
                    <a:pt x="45808" y="9144"/>
                  </a:lnTo>
                  <a:lnTo>
                    <a:pt x="45808" y="1524"/>
                  </a:lnTo>
                  <a:lnTo>
                    <a:pt x="36576" y="1524"/>
                  </a:lnTo>
                  <a:lnTo>
                    <a:pt x="33528" y="0"/>
                  </a:lnTo>
                  <a:lnTo>
                    <a:pt x="22860" y="0"/>
                  </a:lnTo>
                  <a:lnTo>
                    <a:pt x="18288" y="1524"/>
                  </a:lnTo>
                  <a:lnTo>
                    <a:pt x="15240" y="1524"/>
                  </a:lnTo>
                  <a:lnTo>
                    <a:pt x="10668" y="3048"/>
                  </a:lnTo>
                  <a:lnTo>
                    <a:pt x="7620" y="4572"/>
                  </a:lnTo>
                  <a:lnTo>
                    <a:pt x="6096" y="7620"/>
                  </a:lnTo>
                  <a:lnTo>
                    <a:pt x="3048" y="10668"/>
                  </a:lnTo>
                  <a:lnTo>
                    <a:pt x="1524" y="13716"/>
                  </a:lnTo>
                  <a:lnTo>
                    <a:pt x="1524" y="15341"/>
                  </a:lnTo>
                  <a:lnTo>
                    <a:pt x="0" y="16865"/>
                  </a:lnTo>
                  <a:lnTo>
                    <a:pt x="0" y="21437"/>
                  </a:lnTo>
                  <a:lnTo>
                    <a:pt x="1524" y="24485"/>
                  </a:lnTo>
                  <a:lnTo>
                    <a:pt x="1524" y="26009"/>
                  </a:lnTo>
                  <a:lnTo>
                    <a:pt x="3048" y="29057"/>
                  </a:lnTo>
                  <a:lnTo>
                    <a:pt x="7620" y="33629"/>
                  </a:lnTo>
                  <a:lnTo>
                    <a:pt x="10668" y="35153"/>
                  </a:lnTo>
                  <a:lnTo>
                    <a:pt x="13716" y="35153"/>
                  </a:lnTo>
                  <a:lnTo>
                    <a:pt x="15240" y="36677"/>
                  </a:lnTo>
                  <a:lnTo>
                    <a:pt x="18288" y="38201"/>
                  </a:lnTo>
                  <a:lnTo>
                    <a:pt x="21336" y="38201"/>
                  </a:lnTo>
                  <a:lnTo>
                    <a:pt x="25908" y="39725"/>
                  </a:lnTo>
                  <a:lnTo>
                    <a:pt x="28956" y="41249"/>
                  </a:lnTo>
                  <a:lnTo>
                    <a:pt x="30480" y="41249"/>
                  </a:lnTo>
                  <a:lnTo>
                    <a:pt x="33528" y="42773"/>
                  </a:lnTo>
                  <a:lnTo>
                    <a:pt x="35052" y="42773"/>
                  </a:lnTo>
                  <a:lnTo>
                    <a:pt x="35052" y="44297"/>
                  </a:lnTo>
                  <a:lnTo>
                    <a:pt x="36576" y="45821"/>
                  </a:lnTo>
                  <a:lnTo>
                    <a:pt x="38100" y="45821"/>
                  </a:lnTo>
                  <a:lnTo>
                    <a:pt x="38100" y="53441"/>
                  </a:lnTo>
                  <a:lnTo>
                    <a:pt x="35052" y="56489"/>
                  </a:lnTo>
                  <a:lnTo>
                    <a:pt x="32004" y="58013"/>
                  </a:lnTo>
                  <a:lnTo>
                    <a:pt x="10668" y="58013"/>
                  </a:lnTo>
                  <a:lnTo>
                    <a:pt x="7620" y="56489"/>
                  </a:lnTo>
                  <a:lnTo>
                    <a:pt x="3048" y="56489"/>
                  </a:lnTo>
                  <a:lnTo>
                    <a:pt x="0" y="54965"/>
                  </a:lnTo>
                  <a:lnTo>
                    <a:pt x="0" y="65633"/>
                  </a:lnTo>
                  <a:lnTo>
                    <a:pt x="3048" y="67157"/>
                  </a:lnTo>
                  <a:lnTo>
                    <a:pt x="10668" y="67157"/>
                  </a:lnTo>
                  <a:lnTo>
                    <a:pt x="13716" y="68681"/>
                  </a:lnTo>
                  <a:lnTo>
                    <a:pt x="27432" y="68681"/>
                  </a:lnTo>
                  <a:lnTo>
                    <a:pt x="28956" y="67157"/>
                  </a:lnTo>
                  <a:lnTo>
                    <a:pt x="33528" y="67157"/>
                  </a:lnTo>
                  <a:lnTo>
                    <a:pt x="35052" y="65633"/>
                  </a:lnTo>
                  <a:lnTo>
                    <a:pt x="38100" y="65633"/>
                  </a:lnTo>
                  <a:lnTo>
                    <a:pt x="39712" y="64109"/>
                  </a:lnTo>
                  <a:lnTo>
                    <a:pt x="41236" y="64109"/>
                  </a:lnTo>
                  <a:lnTo>
                    <a:pt x="45808" y="59537"/>
                  </a:lnTo>
                  <a:lnTo>
                    <a:pt x="47332" y="59537"/>
                  </a:lnTo>
                  <a:lnTo>
                    <a:pt x="48094" y="58013"/>
                  </a:lnTo>
                  <a:lnTo>
                    <a:pt x="48856" y="56489"/>
                  </a:lnTo>
                  <a:lnTo>
                    <a:pt x="48856" y="54965"/>
                  </a:lnTo>
                  <a:lnTo>
                    <a:pt x="50380" y="53441"/>
                  </a:lnTo>
                  <a:lnTo>
                    <a:pt x="50380" y="44297"/>
                  </a:lnTo>
                  <a:close/>
                </a:path>
                <a:path extrusionOk="0" h="90170" w="108585">
                  <a:moveTo>
                    <a:pt x="108394" y="54965"/>
                  </a:moveTo>
                  <a:lnTo>
                    <a:pt x="106870" y="53441"/>
                  </a:lnTo>
                  <a:lnTo>
                    <a:pt x="106870" y="51917"/>
                  </a:lnTo>
                  <a:lnTo>
                    <a:pt x="103822" y="48869"/>
                  </a:lnTo>
                  <a:lnTo>
                    <a:pt x="103822" y="47345"/>
                  </a:lnTo>
                  <a:lnTo>
                    <a:pt x="102298" y="47345"/>
                  </a:lnTo>
                  <a:lnTo>
                    <a:pt x="100685" y="45821"/>
                  </a:lnTo>
                  <a:lnTo>
                    <a:pt x="94589" y="45821"/>
                  </a:lnTo>
                  <a:lnTo>
                    <a:pt x="93065" y="47345"/>
                  </a:lnTo>
                  <a:lnTo>
                    <a:pt x="91541" y="47345"/>
                  </a:lnTo>
                  <a:lnTo>
                    <a:pt x="90017" y="48869"/>
                  </a:lnTo>
                  <a:lnTo>
                    <a:pt x="90017" y="50393"/>
                  </a:lnTo>
                  <a:lnTo>
                    <a:pt x="88493" y="51917"/>
                  </a:lnTo>
                  <a:lnTo>
                    <a:pt x="88493" y="58013"/>
                  </a:lnTo>
                  <a:lnTo>
                    <a:pt x="91541" y="61061"/>
                  </a:lnTo>
                  <a:lnTo>
                    <a:pt x="91541" y="62585"/>
                  </a:lnTo>
                  <a:lnTo>
                    <a:pt x="93065" y="62585"/>
                  </a:lnTo>
                  <a:lnTo>
                    <a:pt x="93065" y="64109"/>
                  </a:lnTo>
                  <a:lnTo>
                    <a:pt x="94589" y="65633"/>
                  </a:lnTo>
                  <a:lnTo>
                    <a:pt x="94589" y="73253"/>
                  </a:lnTo>
                  <a:lnTo>
                    <a:pt x="93065" y="74777"/>
                  </a:lnTo>
                  <a:lnTo>
                    <a:pt x="93065" y="76301"/>
                  </a:lnTo>
                  <a:lnTo>
                    <a:pt x="91541" y="76301"/>
                  </a:lnTo>
                  <a:lnTo>
                    <a:pt x="88493" y="79349"/>
                  </a:lnTo>
                  <a:lnTo>
                    <a:pt x="83921" y="79349"/>
                  </a:lnTo>
                  <a:lnTo>
                    <a:pt x="82397" y="80873"/>
                  </a:lnTo>
                  <a:lnTo>
                    <a:pt x="77825" y="80873"/>
                  </a:lnTo>
                  <a:lnTo>
                    <a:pt x="77825" y="90017"/>
                  </a:lnTo>
                  <a:lnTo>
                    <a:pt x="82397" y="90017"/>
                  </a:lnTo>
                  <a:lnTo>
                    <a:pt x="91541" y="86969"/>
                  </a:lnTo>
                  <a:lnTo>
                    <a:pt x="94589" y="85445"/>
                  </a:lnTo>
                  <a:lnTo>
                    <a:pt x="99161" y="83921"/>
                  </a:lnTo>
                  <a:lnTo>
                    <a:pt x="100685" y="80873"/>
                  </a:lnTo>
                  <a:lnTo>
                    <a:pt x="103822" y="77825"/>
                  </a:lnTo>
                  <a:lnTo>
                    <a:pt x="108394" y="68681"/>
                  </a:lnTo>
                  <a:lnTo>
                    <a:pt x="108394" y="54965"/>
                  </a:lnTo>
                  <a:close/>
                </a:path>
                <a:path extrusionOk="0" h="90170" w="108585">
                  <a:moveTo>
                    <a:pt x="108394" y="7632"/>
                  </a:moveTo>
                  <a:lnTo>
                    <a:pt x="105346" y="4584"/>
                  </a:lnTo>
                  <a:lnTo>
                    <a:pt x="105346" y="3060"/>
                  </a:lnTo>
                  <a:lnTo>
                    <a:pt x="103822" y="3060"/>
                  </a:lnTo>
                  <a:lnTo>
                    <a:pt x="103822" y="1536"/>
                  </a:lnTo>
                  <a:lnTo>
                    <a:pt x="102298" y="1536"/>
                  </a:lnTo>
                  <a:lnTo>
                    <a:pt x="100685" y="12"/>
                  </a:lnTo>
                  <a:lnTo>
                    <a:pt x="94589" y="12"/>
                  </a:lnTo>
                  <a:lnTo>
                    <a:pt x="94589" y="1536"/>
                  </a:lnTo>
                  <a:lnTo>
                    <a:pt x="93065" y="1536"/>
                  </a:lnTo>
                  <a:lnTo>
                    <a:pt x="90017" y="4584"/>
                  </a:lnTo>
                  <a:lnTo>
                    <a:pt x="90017" y="6108"/>
                  </a:lnTo>
                  <a:lnTo>
                    <a:pt x="88493" y="6108"/>
                  </a:lnTo>
                  <a:lnTo>
                    <a:pt x="88493" y="13728"/>
                  </a:lnTo>
                  <a:lnTo>
                    <a:pt x="90017" y="15341"/>
                  </a:lnTo>
                  <a:lnTo>
                    <a:pt x="90017" y="16865"/>
                  </a:lnTo>
                  <a:lnTo>
                    <a:pt x="91541" y="16865"/>
                  </a:lnTo>
                  <a:lnTo>
                    <a:pt x="91541" y="18389"/>
                  </a:lnTo>
                  <a:lnTo>
                    <a:pt x="93065" y="19913"/>
                  </a:lnTo>
                  <a:lnTo>
                    <a:pt x="103822" y="19913"/>
                  </a:lnTo>
                  <a:lnTo>
                    <a:pt x="103822" y="18389"/>
                  </a:lnTo>
                  <a:lnTo>
                    <a:pt x="106870" y="15341"/>
                  </a:lnTo>
                  <a:lnTo>
                    <a:pt x="106870" y="13728"/>
                  </a:lnTo>
                  <a:lnTo>
                    <a:pt x="108394" y="13728"/>
                  </a:lnTo>
                  <a:lnTo>
                    <a:pt x="108394" y="763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45" name="Google Shape;1845;p24"/>
          <p:cNvGrpSpPr/>
          <p:nvPr/>
        </p:nvGrpSpPr>
        <p:grpSpPr>
          <a:xfrm>
            <a:off x="709701" y="5813202"/>
            <a:ext cx="427393" cy="87636"/>
            <a:chOff x="709701" y="5813202"/>
            <a:chExt cx="427393" cy="87636"/>
          </a:xfrm>
        </p:grpSpPr>
        <p:sp>
          <p:nvSpPr>
            <p:cNvPr id="1846" name="Google Shape;1846;p24"/>
            <p:cNvSpPr/>
            <p:nvPr/>
          </p:nvSpPr>
          <p:spPr>
            <a:xfrm>
              <a:off x="709701" y="5813208"/>
              <a:ext cx="205104" cy="87630"/>
            </a:xfrm>
            <a:custGeom>
              <a:rect b="b" l="l" r="r" t="t"/>
              <a:pathLst>
                <a:path extrusionOk="0" h="87629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4952" y="51904"/>
                  </a:lnTo>
                  <a:lnTo>
                    <a:pt x="53428" y="50380"/>
                  </a:lnTo>
                  <a:lnTo>
                    <a:pt x="50380" y="48856"/>
                  </a:lnTo>
                  <a:lnTo>
                    <a:pt x="48856" y="45808"/>
                  </a:lnTo>
                  <a:lnTo>
                    <a:pt x="47332" y="44284"/>
                  </a:lnTo>
                  <a:lnTo>
                    <a:pt x="41236" y="41236"/>
                  </a:lnTo>
                  <a:lnTo>
                    <a:pt x="38188" y="41236"/>
                  </a:lnTo>
                  <a:lnTo>
                    <a:pt x="35140" y="39712"/>
                  </a:lnTo>
                  <a:lnTo>
                    <a:pt x="33616" y="38188"/>
                  </a:lnTo>
                  <a:lnTo>
                    <a:pt x="30568" y="36664"/>
                  </a:lnTo>
                  <a:lnTo>
                    <a:pt x="27520" y="36664"/>
                  </a:lnTo>
                  <a:lnTo>
                    <a:pt x="24472" y="35140"/>
                  </a:lnTo>
                  <a:lnTo>
                    <a:pt x="22948" y="33616"/>
                  </a:lnTo>
                  <a:lnTo>
                    <a:pt x="19900" y="32092"/>
                  </a:lnTo>
                  <a:lnTo>
                    <a:pt x="18376" y="32092"/>
                  </a:lnTo>
                  <a:lnTo>
                    <a:pt x="15328" y="29044"/>
                  </a:lnTo>
                  <a:lnTo>
                    <a:pt x="13804" y="25996"/>
                  </a:lnTo>
                  <a:lnTo>
                    <a:pt x="13804" y="18376"/>
                  </a:lnTo>
                  <a:lnTo>
                    <a:pt x="15328" y="15328"/>
                  </a:lnTo>
                  <a:lnTo>
                    <a:pt x="18376" y="13804"/>
                  </a:lnTo>
                  <a:lnTo>
                    <a:pt x="21424" y="10756"/>
                  </a:lnTo>
                  <a:lnTo>
                    <a:pt x="45808" y="10756"/>
                  </a:lnTo>
                  <a:lnTo>
                    <a:pt x="51904" y="13804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708"/>
                  </a:lnTo>
                  <a:lnTo>
                    <a:pt x="6184" y="9232"/>
                  </a:lnTo>
                  <a:lnTo>
                    <a:pt x="1524" y="18376"/>
                  </a:lnTo>
                  <a:lnTo>
                    <a:pt x="1524" y="30568"/>
                  </a:lnTo>
                  <a:lnTo>
                    <a:pt x="3048" y="32092"/>
                  </a:lnTo>
                  <a:lnTo>
                    <a:pt x="4572" y="35140"/>
                  </a:lnTo>
                  <a:lnTo>
                    <a:pt x="7708" y="38188"/>
                  </a:lnTo>
                  <a:lnTo>
                    <a:pt x="10756" y="39712"/>
                  </a:lnTo>
                  <a:lnTo>
                    <a:pt x="12280" y="42760"/>
                  </a:lnTo>
                  <a:lnTo>
                    <a:pt x="15328" y="42760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8856"/>
                  </a:lnTo>
                  <a:lnTo>
                    <a:pt x="29044" y="48856"/>
                  </a:lnTo>
                  <a:lnTo>
                    <a:pt x="35140" y="51904"/>
                  </a:lnTo>
                  <a:lnTo>
                    <a:pt x="36664" y="51904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2760" y="73240"/>
                  </a:lnTo>
                  <a:lnTo>
                    <a:pt x="41236" y="73240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9900" y="77812"/>
                  </a:lnTo>
                  <a:lnTo>
                    <a:pt x="15328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7708" y="85432"/>
                  </a:lnTo>
                  <a:lnTo>
                    <a:pt x="9232" y="87058"/>
                  </a:lnTo>
                  <a:lnTo>
                    <a:pt x="33616" y="87058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3428" y="76288"/>
                  </a:lnTo>
                  <a:lnTo>
                    <a:pt x="54952" y="74764"/>
                  </a:lnTo>
                  <a:lnTo>
                    <a:pt x="56476" y="70192"/>
                  </a:lnTo>
                  <a:lnTo>
                    <a:pt x="58000" y="67144"/>
                  </a:lnTo>
                  <a:lnTo>
                    <a:pt x="58000" y="64096"/>
                  </a:lnTo>
                  <a:lnTo>
                    <a:pt x="58000" y="56476"/>
                  </a:lnTo>
                  <a:close/>
                </a:path>
                <a:path extrusionOk="0" h="87629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6969"/>
                  </a:lnTo>
                  <a:lnTo>
                    <a:pt x="128206" y="86969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244"/>
                  </a:lnTo>
                  <a:lnTo>
                    <a:pt x="126682" y="47244"/>
                  </a:lnTo>
                  <a:lnTo>
                    <a:pt x="126682" y="38100"/>
                  </a:lnTo>
                  <a:lnTo>
                    <a:pt x="91630" y="38100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7629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69"/>
                  </a:lnTo>
                  <a:lnTo>
                    <a:pt x="204597" y="86969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47" name="Google Shape;1847;p24"/>
            <p:cNvPicPr preferRelativeResize="0"/>
            <p:nvPr/>
          </p:nvPicPr>
          <p:blipFill rotWithShape="1">
            <a:blip r:embed="rId195">
              <a:alphaModFix/>
            </a:blip>
            <a:srcRect b="0" l="0" r="0" t="0"/>
            <a:stretch/>
          </p:blipFill>
          <p:spPr>
            <a:xfrm>
              <a:off x="935736" y="5813202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48" name="Google Shape;1848;p24"/>
          <p:cNvGrpSpPr/>
          <p:nvPr/>
        </p:nvGrpSpPr>
        <p:grpSpPr>
          <a:xfrm>
            <a:off x="1222629" y="5807106"/>
            <a:ext cx="1654872" cy="114808"/>
            <a:chOff x="1222629" y="5807106"/>
            <a:chExt cx="1654872" cy="114808"/>
          </a:xfrm>
        </p:grpSpPr>
        <p:sp>
          <p:nvSpPr>
            <p:cNvPr id="1849" name="Google Shape;1849;p24"/>
            <p:cNvSpPr/>
            <p:nvPr/>
          </p:nvSpPr>
          <p:spPr>
            <a:xfrm>
              <a:off x="1222629" y="5813202"/>
              <a:ext cx="59690" cy="86995"/>
            </a:xfrm>
            <a:custGeom>
              <a:rect b="b" l="l" r="r" t="t"/>
              <a:pathLst>
                <a:path extrusionOk="0" h="86995" w="59690">
                  <a:moveTo>
                    <a:pt x="44196" y="86963"/>
                  </a:moveTo>
                  <a:lnTo>
                    <a:pt x="36576" y="86963"/>
                  </a:lnTo>
                  <a:lnTo>
                    <a:pt x="28860" y="86367"/>
                  </a:lnTo>
                  <a:lnTo>
                    <a:pt x="571" y="54770"/>
                  </a:lnTo>
                  <a:lnTo>
                    <a:pt x="0" y="44196"/>
                  </a:lnTo>
                  <a:lnTo>
                    <a:pt x="0" y="38100"/>
                  </a:lnTo>
                  <a:lnTo>
                    <a:pt x="22859" y="3048"/>
                  </a:lnTo>
                  <a:lnTo>
                    <a:pt x="32004" y="0"/>
                  </a:lnTo>
                  <a:lnTo>
                    <a:pt x="45720" y="0"/>
                  </a:lnTo>
                  <a:lnTo>
                    <a:pt x="48768" y="1524"/>
                  </a:lnTo>
                  <a:lnTo>
                    <a:pt x="51816" y="1524"/>
                  </a:lnTo>
                  <a:lnTo>
                    <a:pt x="54959" y="3048"/>
                  </a:lnTo>
                  <a:lnTo>
                    <a:pt x="59531" y="4572"/>
                  </a:lnTo>
                  <a:lnTo>
                    <a:pt x="59531" y="15240"/>
                  </a:lnTo>
                  <a:lnTo>
                    <a:pt x="56483" y="13716"/>
                  </a:lnTo>
                  <a:lnTo>
                    <a:pt x="51816" y="12192"/>
                  </a:lnTo>
                  <a:lnTo>
                    <a:pt x="48768" y="12192"/>
                  </a:lnTo>
                  <a:lnTo>
                    <a:pt x="45720" y="10668"/>
                  </a:lnTo>
                  <a:lnTo>
                    <a:pt x="30480" y="10668"/>
                  </a:lnTo>
                  <a:lnTo>
                    <a:pt x="24384" y="13716"/>
                  </a:lnTo>
                  <a:lnTo>
                    <a:pt x="21336" y="16764"/>
                  </a:lnTo>
                  <a:lnTo>
                    <a:pt x="19812" y="19812"/>
                  </a:lnTo>
                  <a:lnTo>
                    <a:pt x="16763" y="21336"/>
                  </a:lnTo>
                  <a:lnTo>
                    <a:pt x="15239" y="25908"/>
                  </a:lnTo>
                  <a:lnTo>
                    <a:pt x="13715" y="28956"/>
                  </a:lnTo>
                  <a:lnTo>
                    <a:pt x="12192" y="33528"/>
                  </a:lnTo>
                  <a:lnTo>
                    <a:pt x="12192" y="54864"/>
                  </a:lnTo>
                  <a:lnTo>
                    <a:pt x="13715" y="62484"/>
                  </a:lnTo>
                  <a:lnTo>
                    <a:pt x="22859" y="74771"/>
                  </a:lnTo>
                  <a:lnTo>
                    <a:pt x="30480" y="77819"/>
                  </a:lnTo>
                  <a:lnTo>
                    <a:pt x="42672" y="77819"/>
                  </a:lnTo>
                  <a:lnTo>
                    <a:pt x="45720" y="76295"/>
                  </a:lnTo>
                  <a:lnTo>
                    <a:pt x="48768" y="76295"/>
                  </a:lnTo>
                  <a:lnTo>
                    <a:pt x="51816" y="74771"/>
                  </a:lnTo>
                  <a:lnTo>
                    <a:pt x="56483" y="73152"/>
                  </a:lnTo>
                  <a:lnTo>
                    <a:pt x="59531" y="71628"/>
                  </a:lnTo>
                  <a:lnTo>
                    <a:pt x="59531" y="83915"/>
                  </a:lnTo>
                  <a:lnTo>
                    <a:pt x="44196" y="869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50" name="Google Shape;1850;p24"/>
            <p:cNvPicPr preferRelativeResize="0"/>
            <p:nvPr/>
          </p:nvPicPr>
          <p:blipFill rotWithShape="1">
            <a:blip r:embed="rId196">
              <a:alphaModFix/>
            </a:blip>
            <a:srcRect b="0" l="0" r="0" t="0"/>
            <a:stretch/>
          </p:blipFill>
          <p:spPr>
            <a:xfrm>
              <a:off x="1301876" y="5807106"/>
              <a:ext cx="1079182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1" name="Google Shape;1851;p24"/>
            <p:cNvSpPr/>
            <p:nvPr/>
          </p:nvSpPr>
          <p:spPr>
            <a:xfrm>
              <a:off x="2400960" y="5807366"/>
              <a:ext cx="52069" cy="92710"/>
            </a:xfrm>
            <a:custGeom>
              <a:rect b="b" l="l" r="r" t="t"/>
              <a:pathLst>
                <a:path extrusionOk="0" h="92710" w="52069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52" name="Google Shape;1852;p24"/>
            <p:cNvPicPr preferRelativeResize="0"/>
            <p:nvPr/>
          </p:nvPicPr>
          <p:blipFill rotWithShape="1">
            <a:blip r:embed="rId197">
              <a:alphaModFix/>
            </a:blip>
            <a:srcRect b="0" l="0" r="0" t="0"/>
            <a:stretch/>
          </p:blipFill>
          <p:spPr>
            <a:xfrm>
              <a:off x="2474213" y="5807106"/>
              <a:ext cx="347948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3" name="Google Shape;1853;p24"/>
            <p:cNvSpPr/>
            <p:nvPr/>
          </p:nvSpPr>
          <p:spPr>
            <a:xfrm>
              <a:off x="2845117" y="5878734"/>
              <a:ext cx="32384" cy="43180"/>
            </a:xfrm>
            <a:custGeom>
              <a:rect b="b" l="l" r="r" t="t"/>
              <a:pathLst>
                <a:path extrusionOk="0" h="43179" w="32385">
                  <a:moveTo>
                    <a:pt x="24384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43179" w="32385">
                  <a:moveTo>
                    <a:pt x="9144" y="42767"/>
                  </a:moveTo>
                  <a:lnTo>
                    <a:pt x="0" y="42767"/>
                  </a:lnTo>
                  <a:lnTo>
                    <a:pt x="0" y="33623"/>
                  </a:lnTo>
                  <a:lnTo>
                    <a:pt x="9144" y="33623"/>
                  </a:lnTo>
                  <a:lnTo>
                    <a:pt x="10668" y="32099"/>
                  </a:lnTo>
                  <a:lnTo>
                    <a:pt x="12192" y="32099"/>
                  </a:lnTo>
                  <a:lnTo>
                    <a:pt x="15240" y="29051"/>
                  </a:lnTo>
                  <a:lnTo>
                    <a:pt x="15240" y="27527"/>
                  </a:lnTo>
                  <a:lnTo>
                    <a:pt x="16764" y="26003"/>
                  </a:lnTo>
                  <a:lnTo>
                    <a:pt x="16764" y="18383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2192" y="13811"/>
                  </a:lnTo>
                  <a:lnTo>
                    <a:pt x="12192" y="12287"/>
                  </a:lnTo>
                  <a:lnTo>
                    <a:pt x="10668" y="12287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5908" y="1524"/>
                  </a:lnTo>
                  <a:lnTo>
                    <a:pt x="30480" y="6096"/>
                  </a:lnTo>
                  <a:lnTo>
                    <a:pt x="30480" y="10763"/>
                  </a:lnTo>
                  <a:lnTo>
                    <a:pt x="32004" y="12287"/>
                  </a:lnTo>
                  <a:lnTo>
                    <a:pt x="32004" y="19907"/>
                  </a:lnTo>
                  <a:lnTo>
                    <a:pt x="28956" y="26003"/>
                  </a:lnTo>
                  <a:lnTo>
                    <a:pt x="28956" y="29051"/>
                  </a:lnTo>
                  <a:lnTo>
                    <a:pt x="18288" y="39719"/>
                  </a:lnTo>
                  <a:lnTo>
                    <a:pt x="9144" y="4276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854" name="Google Shape;1854;p24"/>
          <p:cNvPicPr preferRelativeResize="0"/>
          <p:nvPr/>
        </p:nvPicPr>
        <p:blipFill rotWithShape="1">
          <a:blip r:embed="rId198">
            <a:alphaModFix/>
          </a:blip>
          <a:srcRect b="0" l="0" r="0" t="0"/>
          <a:stretch/>
        </p:blipFill>
        <p:spPr>
          <a:xfrm>
            <a:off x="2987039" y="5807106"/>
            <a:ext cx="1796415" cy="1143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5" name="Google Shape;1855;p24"/>
          <p:cNvPicPr preferRelativeResize="0"/>
          <p:nvPr/>
        </p:nvPicPr>
        <p:blipFill rotWithShape="1">
          <a:blip r:embed="rId199">
            <a:alphaModFix/>
          </a:blip>
          <a:srcRect b="0" l="0" r="0" t="0"/>
          <a:stretch/>
        </p:blipFill>
        <p:spPr>
          <a:xfrm>
            <a:off x="4893468" y="5813202"/>
            <a:ext cx="355568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24"/>
          <p:cNvPicPr preferRelativeResize="0"/>
          <p:nvPr/>
        </p:nvPicPr>
        <p:blipFill rotWithShape="1">
          <a:blip r:embed="rId200">
            <a:alphaModFix/>
          </a:blip>
          <a:srcRect b="0" l="0" r="0" t="0"/>
          <a:stretch/>
        </p:blipFill>
        <p:spPr>
          <a:xfrm>
            <a:off x="5348287" y="5802534"/>
            <a:ext cx="1280636" cy="125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7" name="Google Shape;1857;p24"/>
          <p:cNvPicPr preferRelativeResize="0"/>
          <p:nvPr/>
        </p:nvPicPr>
        <p:blipFill rotWithShape="1">
          <a:blip r:embed="rId201">
            <a:alphaModFix/>
          </a:blip>
          <a:srcRect b="0" l="0" r="0" t="0"/>
          <a:stretch/>
        </p:blipFill>
        <p:spPr>
          <a:xfrm>
            <a:off x="6723507" y="5813202"/>
            <a:ext cx="138874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8" name="Google Shape;1858;p24"/>
          <p:cNvPicPr preferRelativeResize="0"/>
          <p:nvPr/>
        </p:nvPicPr>
        <p:blipFill rotWithShape="1">
          <a:blip r:embed="rId202">
            <a:alphaModFix/>
          </a:blip>
          <a:srcRect b="0" l="0" r="0" t="0"/>
          <a:stretch/>
        </p:blipFill>
        <p:spPr>
          <a:xfrm>
            <a:off x="6950964" y="5814726"/>
            <a:ext cx="207549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59" name="Google Shape;1859;p24"/>
          <p:cNvGrpSpPr/>
          <p:nvPr/>
        </p:nvGrpSpPr>
        <p:grpSpPr>
          <a:xfrm>
            <a:off x="715803" y="5994749"/>
            <a:ext cx="277844" cy="86963"/>
            <a:chOff x="715803" y="5994749"/>
            <a:chExt cx="277844" cy="86963"/>
          </a:xfrm>
        </p:grpSpPr>
        <p:sp>
          <p:nvSpPr>
            <p:cNvPr id="1860" name="Google Shape;1860;p24"/>
            <p:cNvSpPr/>
            <p:nvPr/>
          </p:nvSpPr>
          <p:spPr>
            <a:xfrm>
              <a:off x="715803" y="5996273"/>
              <a:ext cx="48895" cy="84455"/>
            </a:xfrm>
            <a:custGeom>
              <a:rect b="b" l="l" r="r" t="t"/>
              <a:pathLst>
                <a:path extrusionOk="0" h="84454" w="4889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61" name="Google Shape;1861;p24"/>
            <p:cNvPicPr preferRelativeResize="0"/>
            <p:nvPr/>
          </p:nvPicPr>
          <p:blipFill rotWithShape="1">
            <a:blip r:embed="rId203">
              <a:alphaModFix/>
            </a:blip>
            <a:srcRect b="0" l="0" r="0" t="0"/>
            <a:stretch/>
          </p:blipFill>
          <p:spPr>
            <a:xfrm>
              <a:off x="787717" y="5994749"/>
              <a:ext cx="205930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2" name="Google Shape;1862;p24"/>
          <p:cNvGrpSpPr/>
          <p:nvPr/>
        </p:nvGrpSpPr>
        <p:grpSpPr>
          <a:xfrm>
            <a:off x="714279" y="6176295"/>
            <a:ext cx="201549" cy="85725"/>
            <a:chOff x="714279" y="6176295"/>
            <a:chExt cx="201549" cy="85725"/>
          </a:xfrm>
        </p:grpSpPr>
        <p:sp>
          <p:nvSpPr>
            <p:cNvPr id="1863" name="Google Shape;1863;p24"/>
            <p:cNvSpPr/>
            <p:nvPr/>
          </p:nvSpPr>
          <p:spPr>
            <a:xfrm>
              <a:off x="714279" y="6176295"/>
              <a:ext cx="50800" cy="85725"/>
            </a:xfrm>
            <a:custGeom>
              <a:rect b="b" l="l" r="r" t="t"/>
              <a:pathLst>
                <a:path extrusionOk="0" h="85725" w="50800">
                  <a:moveTo>
                    <a:pt x="50387" y="85439"/>
                  </a:moveTo>
                  <a:lnTo>
                    <a:pt x="0" y="85439"/>
                  </a:lnTo>
                  <a:lnTo>
                    <a:pt x="0" y="76295"/>
                  </a:lnTo>
                  <a:lnTo>
                    <a:pt x="19907" y="76295"/>
                  </a:lnTo>
                  <a:lnTo>
                    <a:pt x="19907" y="10667"/>
                  </a:lnTo>
                  <a:lnTo>
                    <a:pt x="0" y="10667"/>
                  </a:lnTo>
                  <a:lnTo>
                    <a:pt x="0" y="0"/>
                  </a:lnTo>
                  <a:lnTo>
                    <a:pt x="50387" y="0"/>
                  </a:lnTo>
                  <a:lnTo>
                    <a:pt x="50387" y="10667"/>
                  </a:lnTo>
                  <a:lnTo>
                    <a:pt x="30575" y="10667"/>
                  </a:lnTo>
                  <a:lnTo>
                    <a:pt x="30575" y="76295"/>
                  </a:lnTo>
                  <a:lnTo>
                    <a:pt x="50387" y="76295"/>
                  </a:lnTo>
                  <a:lnTo>
                    <a:pt x="50387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64" name="Google Shape;1864;p24"/>
            <p:cNvPicPr preferRelativeResize="0"/>
            <p:nvPr/>
          </p:nvPicPr>
          <p:blipFill rotWithShape="1">
            <a:blip r:embed="rId204">
              <a:alphaModFix/>
            </a:blip>
            <a:srcRect b="0" l="0" r="0" t="0"/>
            <a:stretch/>
          </p:blipFill>
          <p:spPr>
            <a:xfrm>
              <a:off x="784574" y="6176295"/>
              <a:ext cx="131254" cy="8543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65" name="Google Shape;1865;p24"/>
          <p:cNvPicPr preferRelativeResize="0"/>
          <p:nvPr/>
        </p:nvPicPr>
        <p:blipFill rotWithShape="1">
          <a:blip r:embed="rId205">
            <a:alphaModFix/>
          </a:blip>
          <a:srcRect b="0" l="0" r="0" t="0"/>
          <a:stretch/>
        </p:blipFill>
        <p:spPr>
          <a:xfrm>
            <a:off x="1089850" y="5984080"/>
            <a:ext cx="995171" cy="279178"/>
          </a:xfrm>
          <a:prstGeom prst="rect">
            <a:avLst/>
          </a:prstGeom>
          <a:noFill/>
          <a:ln>
            <a:noFill/>
          </a:ln>
        </p:spPr>
      </p:pic>
      <p:sp>
        <p:nvSpPr>
          <p:cNvPr id="1866" name="Google Shape;1866;p24"/>
          <p:cNvSpPr/>
          <p:nvPr/>
        </p:nvSpPr>
        <p:spPr>
          <a:xfrm>
            <a:off x="935634" y="6176302"/>
            <a:ext cx="128270" cy="85725"/>
          </a:xfrm>
          <a:custGeom>
            <a:rect b="b" l="l" r="r" t="t"/>
            <a:pathLst>
              <a:path extrusionOk="0" h="85725" w="128269">
                <a:moveTo>
                  <a:pt x="48869" y="0"/>
                </a:moveTo>
                <a:lnTo>
                  <a:pt x="0" y="0"/>
                </a:lnTo>
                <a:lnTo>
                  <a:pt x="0" y="85445"/>
                </a:lnTo>
                <a:lnTo>
                  <a:pt x="48869" y="85445"/>
                </a:lnTo>
                <a:lnTo>
                  <a:pt x="48869" y="76301"/>
                </a:lnTo>
                <a:lnTo>
                  <a:pt x="12192" y="76301"/>
                </a:lnTo>
                <a:lnTo>
                  <a:pt x="12192" y="45720"/>
                </a:lnTo>
                <a:lnTo>
                  <a:pt x="47345" y="45720"/>
                </a:lnTo>
                <a:lnTo>
                  <a:pt x="47345" y="36576"/>
                </a:lnTo>
                <a:lnTo>
                  <a:pt x="12192" y="36576"/>
                </a:lnTo>
                <a:lnTo>
                  <a:pt x="12192" y="10668"/>
                </a:lnTo>
                <a:lnTo>
                  <a:pt x="48869" y="10668"/>
                </a:lnTo>
                <a:lnTo>
                  <a:pt x="48869" y="0"/>
                </a:lnTo>
                <a:close/>
              </a:path>
              <a:path extrusionOk="0" h="85725" w="128269">
                <a:moveTo>
                  <a:pt x="128206" y="85445"/>
                </a:moveTo>
                <a:lnTo>
                  <a:pt x="116014" y="58013"/>
                </a:lnTo>
                <a:lnTo>
                  <a:pt x="112966" y="54965"/>
                </a:lnTo>
                <a:lnTo>
                  <a:pt x="109918" y="48869"/>
                </a:lnTo>
                <a:lnTo>
                  <a:pt x="108394" y="47345"/>
                </a:lnTo>
                <a:lnTo>
                  <a:pt x="106870" y="45821"/>
                </a:lnTo>
                <a:lnTo>
                  <a:pt x="103822" y="45821"/>
                </a:lnTo>
                <a:lnTo>
                  <a:pt x="109918" y="42773"/>
                </a:lnTo>
                <a:lnTo>
                  <a:pt x="111442" y="41249"/>
                </a:lnTo>
                <a:lnTo>
                  <a:pt x="114490" y="41249"/>
                </a:lnTo>
                <a:lnTo>
                  <a:pt x="116014" y="38201"/>
                </a:lnTo>
                <a:lnTo>
                  <a:pt x="119062" y="35153"/>
                </a:lnTo>
                <a:lnTo>
                  <a:pt x="120586" y="32105"/>
                </a:lnTo>
                <a:lnTo>
                  <a:pt x="120586" y="30581"/>
                </a:lnTo>
                <a:lnTo>
                  <a:pt x="122110" y="27533"/>
                </a:lnTo>
                <a:lnTo>
                  <a:pt x="122110" y="16764"/>
                </a:lnTo>
                <a:lnTo>
                  <a:pt x="119062" y="10668"/>
                </a:lnTo>
                <a:lnTo>
                  <a:pt x="117538" y="9144"/>
                </a:lnTo>
                <a:lnTo>
                  <a:pt x="116014" y="6096"/>
                </a:lnTo>
                <a:lnTo>
                  <a:pt x="109918" y="3048"/>
                </a:lnTo>
                <a:lnTo>
                  <a:pt x="109918" y="19812"/>
                </a:lnTo>
                <a:lnTo>
                  <a:pt x="109918" y="29057"/>
                </a:lnTo>
                <a:lnTo>
                  <a:pt x="108394" y="30581"/>
                </a:lnTo>
                <a:lnTo>
                  <a:pt x="108394" y="32105"/>
                </a:lnTo>
                <a:lnTo>
                  <a:pt x="103822" y="36677"/>
                </a:lnTo>
                <a:lnTo>
                  <a:pt x="102298" y="36677"/>
                </a:lnTo>
                <a:lnTo>
                  <a:pt x="99250" y="38201"/>
                </a:lnTo>
                <a:lnTo>
                  <a:pt x="82397" y="38201"/>
                </a:lnTo>
                <a:lnTo>
                  <a:pt x="82397" y="10668"/>
                </a:lnTo>
                <a:lnTo>
                  <a:pt x="103822" y="10668"/>
                </a:lnTo>
                <a:lnTo>
                  <a:pt x="105346" y="13716"/>
                </a:lnTo>
                <a:lnTo>
                  <a:pt x="108394" y="15240"/>
                </a:lnTo>
                <a:lnTo>
                  <a:pt x="109918" y="19812"/>
                </a:lnTo>
                <a:lnTo>
                  <a:pt x="109918" y="3048"/>
                </a:lnTo>
                <a:lnTo>
                  <a:pt x="106870" y="1524"/>
                </a:lnTo>
                <a:lnTo>
                  <a:pt x="103822" y="1524"/>
                </a:lnTo>
                <a:lnTo>
                  <a:pt x="99250" y="0"/>
                </a:lnTo>
                <a:lnTo>
                  <a:pt x="71729" y="0"/>
                </a:lnTo>
                <a:lnTo>
                  <a:pt x="71729" y="85445"/>
                </a:lnTo>
                <a:lnTo>
                  <a:pt x="82397" y="85445"/>
                </a:lnTo>
                <a:lnTo>
                  <a:pt x="82397" y="47345"/>
                </a:lnTo>
                <a:lnTo>
                  <a:pt x="91630" y="47345"/>
                </a:lnTo>
                <a:lnTo>
                  <a:pt x="93154" y="48869"/>
                </a:lnTo>
                <a:lnTo>
                  <a:pt x="96202" y="48869"/>
                </a:lnTo>
                <a:lnTo>
                  <a:pt x="100774" y="53441"/>
                </a:lnTo>
                <a:lnTo>
                  <a:pt x="100774" y="54965"/>
                </a:lnTo>
                <a:lnTo>
                  <a:pt x="103822" y="58013"/>
                </a:lnTo>
                <a:lnTo>
                  <a:pt x="116014" y="85445"/>
                </a:lnTo>
                <a:lnTo>
                  <a:pt x="128206" y="85445"/>
                </a:lnTo>
                <a:close/>
              </a:path>
            </a:pathLst>
          </a:custGeom>
          <a:solidFill>
            <a:srgbClr val="A880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867" name="Google Shape;1867;p24"/>
          <p:cNvGrpSpPr/>
          <p:nvPr/>
        </p:nvGrpSpPr>
        <p:grpSpPr>
          <a:xfrm>
            <a:off x="1155477" y="6176295"/>
            <a:ext cx="273176" cy="86995"/>
            <a:chOff x="1155477" y="6176295"/>
            <a:chExt cx="273176" cy="86995"/>
          </a:xfrm>
        </p:grpSpPr>
        <p:sp>
          <p:nvSpPr>
            <p:cNvPr id="1868" name="Google Shape;1868;p24"/>
            <p:cNvSpPr/>
            <p:nvPr/>
          </p:nvSpPr>
          <p:spPr>
            <a:xfrm>
              <a:off x="1155477" y="6176295"/>
              <a:ext cx="44450" cy="86995"/>
            </a:xfrm>
            <a:custGeom>
              <a:rect b="b" l="l" r="r" t="t"/>
              <a:pathLst>
                <a:path extrusionOk="0" h="86995" w="44450">
                  <a:moveTo>
                    <a:pt x="41148" y="76295"/>
                  </a:moveTo>
                  <a:lnTo>
                    <a:pt x="22860" y="76295"/>
                  </a:lnTo>
                  <a:lnTo>
                    <a:pt x="27432" y="74771"/>
                  </a:lnTo>
                  <a:lnTo>
                    <a:pt x="28956" y="71723"/>
                  </a:lnTo>
                  <a:lnTo>
                    <a:pt x="32004" y="68675"/>
                  </a:lnTo>
                  <a:lnTo>
                    <a:pt x="33528" y="65627"/>
                  </a:lnTo>
                  <a:lnTo>
                    <a:pt x="33528" y="10668"/>
                  </a:lnTo>
                  <a:lnTo>
                    <a:pt x="0" y="10668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67151"/>
                  </a:lnTo>
                  <a:lnTo>
                    <a:pt x="42672" y="70199"/>
                  </a:lnTo>
                  <a:lnTo>
                    <a:pt x="42672" y="73247"/>
                  </a:lnTo>
                  <a:lnTo>
                    <a:pt x="41148" y="76295"/>
                  </a:lnTo>
                  <a:close/>
                </a:path>
                <a:path extrusionOk="0" h="86995" w="44450">
                  <a:moveTo>
                    <a:pt x="22860" y="86963"/>
                  </a:moveTo>
                  <a:lnTo>
                    <a:pt x="13716" y="86963"/>
                  </a:lnTo>
                  <a:lnTo>
                    <a:pt x="10668" y="85439"/>
                  </a:lnTo>
                  <a:lnTo>
                    <a:pt x="6096" y="85439"/>
                  </a:lnTo>
                  <a:lnTo>
                    <a:pt x="4572" y="83915"/>
                  </a:lnTo>
                  <a:lnTo>
                    <a:pt x="1524" y="83915"/>
                  </a:lnTo>
                  <a:lnTo>
                    <a:pt x="0" y="82391"/>
                  </a:lnTo>
                  <a:lnTo>
                    <a:pt x="0" y="70199"/>
                  </a:lnTo>
                  <a:lnTo>
                    <a:pt x="3048" y="71723"/>
                  </a:lnTo>
                  <a:lnTo>
                    <a:pt x="4572" y="73247"/>
                  </a:lnTo>
                  <a:lnTo>
                    <a:pt x="9144" y="74771"/>
                  </a:lnTo>
                  <a:lnTo>
                    <a:pt x="12192" y="76295"/>
                  </a:lnTo>
                  <a:lnTo>
                    <a:pt x="41148" y="76295"/>
                  </a:lnTo>
                  <a:lnTo>
                    <a:pt x="36576" y="80867"/>
                  </a:lnTo>
                  <a:lnTo>
                    <a:pt x="30480" y="83915"/>
                  </a:lnTo>
                  <a:lnTo>
                    <a:pt x="25908" y="85439"/>
                  </a:lnTo>
                  <a:lnTo>
                    <a:pt x="22860" y="86963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69" name="Google Shape;1869;p24"/>
            <p:cNvPicPr preferRelativeResize="0"/>
            <p:nvPr/>
          </p:nvPicPr>
          <p:blipFill rotWithShape="1">
            <a:blip r:embed="rId206">
              <a:alphaModFix/>
            </a:blip>
            <a:srcRect b="0" l="0" r="0" t="0"/>
            <a:stretch/>
          </p:blipFill>
          <p:spPr>
            <a:xfrm>
              <a:off x="1219580" y="6176295"/>
              <a:ext cx="209073" cy="869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70" name="Google Shape;1870;p24"/>
          <p:cNvSpPr/>
          <p:nvPr/>
        </p:nvSpPr>
        <p:spPr>
          <a:xfrm>
            <a:off x="1515617" y="6176295"/>
            <a:ext cx="59690" cy="86995"/>
          </a:xfrm>
          <a:custGeom>
            <a:rect b="b" l="l" r="r" t="t"/>
            <a:pathLst>
              <a:path extrusionOk="0" h="86995" w="59690">
                <a:moveTo>
                  <a:pt x="45815" y="86963"/>
                </a:moveTo>
                <a:lnTo>
                  <a:pt x="38195" y="86963"/>
                </a:lnTo>
                <a:lnTo>
                  <a:pt x="29622" y="86367"/>
                </a:lnTo>
                <a:lnTo>
                  <a:pt x="596" y="54006"/>
                </a:lnTo>
                <a:lnTo>
                  <a:pt x="0" y="44291"/>
                </a:lnTo>
                <a:lnTo>
                  <a:pt x="0" y="36671"/>
                </a:lnTo>
                <a:lnTo>
                  <a:pt x="1524" y="30575"/>
                </a:lnTo>
                <a:lnTo>
                  <a:pt x="3048" y="26003"/>
                </a:lnTo>
                <a:lnTo>
                  <a:pt x="4572" y="19812"/>
                </a:lnTo>
                <a:lnTo>
                  <a:pt x="7619" y="15240"/>
                </a:lnTo>
                <a:lnTo>
                  <a:pt x="10763" y="12192"/>
                </a:lnTo>
                <a:lnTo>
                  <a:pt x="13811" y="7620"/>
                </a:lnTo>
                <a:lnTo>
                  <a:pt x="18383" y="4572"/>
                </a:lnTo>
                <a:lnTo>
                  <a:pt x="22955" y="3048"/>
                </a:lnTo>
                <a:lnTo>
                  <a:pt x="27527" y="0"/>
                </a:lnTo>
                <a:lnTo>
                  <a:pt x="50387" y="0"/>
                </a:lnTo>
                <a:lnTo>
                  <a:pt x="53435" y="1524"/>
                </a:lnTo>
                <a:lnTo>
                  <a:pt x="56483" y="1524"/>
                </a:lnTo>
                <a:lnTo>
                  <a:pt x="59531" y="3048"/>
                </a:lnTo>
                <a:lnTo>
                  <a:pt x="59531" y="15240"/>
                </a:lnTo>
                <a:lnTo>
                  <a:pt x="50387" y="10668"/>
                </a:lnTo>
                <a:lnTo>
                  <a:pt x="45815" y="10668"/>
                </a:lnTo>
                <a:lnTo>
                  <a:pt x="42767" y="9144"/>
                </a:lnTo>
                <a:lnTo>
                  <a:pt x="35147" y="9144"/>
                </a:lnTo>
                <a:lnTo>
                  <a:pt x="32099" y="10668"/>
                </a:lnTo>
                <a:lnTo>
                  <a:pt x="27527" y="12192"/>
                </a:lnTo>
                <a:lnTo>
                  <a:pt x="24479" y="13716"/>
                </a:lnTo>
                <a:lnTo>
                  <a:pt x="19907" y="18288"/>
                </a:lnTo>
                <a:lnTo>
                  <a:pt x="18383" y="21336"/>
                </a:lnTo>
                <a:lnTo>
                  <a:pt x="15335" y="24479"/>
                </a:lnTo>
                <a:lnTo>
                  <a:pt x="15335" y="29051"/>
                </a:lnTo>
                <a:lnTo>
                  <a:pt x="12287" y="38195"/>
                </a:lnTo>
                <a:lnTo>
                  <a:pt x="12287" y="42767"/>
                </a:lnTo>
                <a:lnTo>
                  <a:pt x="30575" y="76295"/>
                </a:lnTo>
                <a:lnTo>
                  <a:pt x="45815" y="76295"/>
                </a:lnTo>
                <a:lnTo>
                  <a:pt x="50387" y="74771"/>
                </a:lnTo>
                <a:lnTo>
                  <a:pt x="53435" y="74771"/>
                </a:lnTo>
                <a:lnTo>
                  <a:pt x="59531" y="71723"/>
                </a:lnTo>
                <a:lnTo>
                  <a:pt x="59531" y="82391"/>
                </a:lnTo>
                <a:lnTo>
                  <a:pt x="51911" y="85439"/>
                </a:lnTo>
                <a:lnTo>
                  <a:pt x="45815" y="86963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871" name="Google Shape;1871;p24"/>
          <p:cNvPicPr preferRelativeResize="0"/>
          <p:nvPr/>
        </p:nvPicPr>
        <p:blipFill rotWithShape="1">
          <a:blip r:embed="rId207">
            <a:alphaModFix/>
          </a:blip>
          <a:srcRect b="0" l="0" r="0" t="0"/>
          <a:stretch/>
        </p:blipFill>
        <p:spPr>
          <a:xfrm>
            <a:off x="2175033" y="6176295"/>
            <a:ext cx="135826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72" name="Google Shape;1872;p24"/>
          <p:cNvGrpSpPr/>
          <p:nvPr/>
        </p:nvGrpSpPr>
        <p:grpSpPr>
          <a:xfrm>
            <a:off x="2401061" y="6168675"/>
            <a:ext cx="2034604" cy="94678"/>
            <a:chOff x="2401061" y="6168675"/>
            <a:chExt cx="2034604" cy="94678"/>
          </a:xfrm>
        </p:grpSpPr>
        <p:pic>
          <p:nvPicPr>
            <p:cNvPr id="1873" name="Google Shape;1873;p24"/>
            <p:cNvPicPr preferRelativeResize="0"/>
            <p:nvPr/>
          </p:nvPicPr>
          <p:blipFill rotWithShape="1">
            <a:blip r:embed="rId208">
              <a:alphaModFix/>
            </a:blip>
            <a:srcRect b="0" l="0" r="0" t="0"/>
            <a:stretch/>
          </p:blipFill>
          <p:spPr>
            <a:xfrm>
              <a:off x="2401061" y="6168770"/>
              <a:ext cx="640937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4" name="Google Shape;1874;p24"/>
            <p:cNvSpPr/>
            <p:nvPr/>
          </p:nvSpPr>
          <p:spPr>
            <a:xfrm>
              <a:off x="3061906" y="6170459"/>
              <a:ext cx="53975" cy="91440"/>
            </a:xfrm>
            <a:custGeom>
              <a:rect b="b" l="l" r="r" t="t"/>
              <a:pathLst>
                <a:path extrusionOk="0" h="91439" w="53975">
                  <a:moveTo>
                    <a:pt x="53428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75" name="Google Shape;1875;p24"/>
            <p:cNvPicPr preferRelativeResize="0"/>
            <p:nvPr/>
          </p:nvPicPr>
          <p:blipFill rotWithShape="1">
            <a:blip r:embed="rId209">
              <a:alphaModFix/>
            </a:blip>
            <a:srcRect b="0" l="0" r="0" t="0"/>
            <a:stretch/>
          </p:blipFill>
          <p:spPr>
            <a:xfrm>
              <a:off x="3135058" y="6168675"/>
              <a:ext cx="348043" cy="946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6" name="Google Shape;1876;p24"/>
            <p:cNvPicPr preferRelativeResize="0"/>
            <p:nvPr/>
          </p:nvPicPr>
          <p:blipFill rotWithShape="1">
            <a:blip r:embed="rId210">
              <a:alphaModFix/>
            </a:blip>
            <a:srcRect b="0" l="0" r="0" t="0"/>
            <a:stretch/>
          </p:blipFill>
          <p:spPr>
            <a:xfrm>
              <a:off x="3503009" y="6176295"/>
              <a:ext cx="273177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7" name="Google Shape;1877;p24"/>
            <p:cNvSpPr/>
            <p:nvPr/>
          </p:nvSpPr>
          <p:spPr>
            <a:xfrm>
              <a:off x="3795992" y="6170459"/>
              <a:ext cx="52069" cy="91440"/>
            </a:xfrm>
            <a:custGeom>
              <a:rect b="b" l="l" r="r" t="t"/>
              <a:pathLst>
                <a:path extrusionOk="0" h="91439" w="52070">
                  <a:moveTo>
                    <a:pt x="51904" y="82550"/>
                  </a:moveTo>
                  <a:lnTo>
                    <a:pt x="32004" y="82550"/>
                  </a:lnTo>
                  <a:lnTo>
                    <a:pt x="32004" y="8890"/>
                  </a:lnTo>
                  <a:lnTo>
                    <a:pt x="32004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04" y="9144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78" name="Google Shape;1878;p24"/>
            <p:cNvPicPr preferRelativeResize="0"/>
            <p:nvPr/>
          </p:nvPicPr>
          <p:blipFill rotWithShape="1">
            <a:blip r:embed="rId211">
              <a:alphaModFix/>
            </a:blip>
            <a:srcRect b="0" l="0" r="0" t="0"/>
            <a:stretch/>
          </p:blipFill>
          <p:spPr>
            <a:xfrm>
              <a:off x="3869340" y="6168770"/>
              <a:ext cx="416623" cy="944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9" name="Google Shape;1879;p24"/>
            <p:cNvSpPr/>
            <p:nvPr/>
          </p:nvSpPr>
          <p:spPr>
            <a:xfrm>
              <a:off x="4322635" y="6176301"/>
              <a:ext cx="113030" cy="86995"/>
            </a:xfrm>
            <a:custGeom>
              <a:rect b="b" l="l" r="r" t="t"/>
              <a:pathLst>
                <a:path extrusionOk="0" h="86995" w="113029">
                  <a:moveTo>
                    <a:pt x="21336" y="71729"/>
                  </a:moveTo>
                  <a:lnTo>
                    <a:pt x="19812" y="70205"/>
                  </a:lnTo>
                  <a:lnTo>
                    <a:pt x="19812" y="68681"/>
                  </a:lnTo>
                  <a:lnTo>
                    <a:pt x="18288" y="68681"/>
                  </a:lnTo>
                  <a:lnTo>
                    <a:pt x="18288" y="67157"/>
                  </a:lnTo>
                  <a:lnTo>
                    <a:pt x="16764" y="67157"/>
                  </a:lnTo>
                  <a:lnTo>
                    <a:pt x="15240" y="65633"/>
                  </a:lnTo>
                  <a:lnTo>
                    <a:pt x="7620" y="65633"/>
                  </a:lnTo>
                  <a:lnTo>
                    <a:pt x="6096" y="67157"/>
                  </a:lnTo>
                  <a:lnTo>
                    <a:pt x="4572" y="67157"/>
                  </a:lnTo>
                  <a:lnTo>
                    <a:pt x="1524" y="70205"/>
                  </a:lnTo>
                  <a:lnTo>
                    <a:pt x="1524" y="71729"/>
                  </a:lnTo>
                  <a:lnTo>
                    <a:pt x="0" y="73253"/>
                  </a:lnTo>
                  <a:lnTo>
                    <a:pt x="0" y="79349"/>
                  </a:lnTo>
                  <a:lnTo>
                    <a:pt x="3048" y="82397"/>
                  </a:lnTo>
                  <a:lnTo>
                    <a:pt x="3048" y="83921"/>
                  </a:lnTo>
                  <a:lnTo>
                    <a:pt x="4572" y="85445"/>
                  </a:lnTo>
                  <a:lnTo>
                    <a:pt x="7620" y="85445"/>
                  </a:lnTo>
                  <a:lnTo>
                    <a:pt x="7620" y="86969"/>
                  </a:lnTo>
                  <a:lnTo>
                    <a:pt x="13716" y="86969"/>
                  </a:lnTo>
                  <a:lnTo>
                    <a:pt x="15240" y="85445"/>
                  </a:lnTo>
                  <a:lnTo>
                    <a:pt x="18288" y="85445"/>
                  </a:lnTo>
                  <a:lnTo>
                    <a:pt x="18288" y="83921"/>
                  </a:lnTo>
                  <a:lnTo>
                    <a:pt x="21336" y="80873"/>
                  </a:lnTo>
                  <a:lnTo>
                    <a:pt x="21336" y="71729"/>
                  </a:lnTo>
                  <a:close/>
                </a:path>
                <a:path extrusionOk="0" h="86995" w="113029">
                  <a:moveTo>
                    <a:pt x="112864" y="3048"/>
                  </a:moveTo>
                  <a:lnTo>
                    <a:pt x="109816" y="1524"/>
                  </a:lnTo>
                  <a:lnTo>
                    <a:pt x="106768" y="1524"/>
                  </a:lnTo>
                  <a:lnTo>
                    <a:pt x="103720" y="0"/>
                  </a:lnTo>
                  <a:lnTo>
                    <a:pt x="80860" y="0"/>
                  </a:lnTo>
                  <a:lnTo>
                    <a:pt x="76288" y="3048"/>
                  </a:lnTo>
                  <a:lnTo>
                    <a:pt x="71716" y="4572"/>
                  </a:lnTo>
                  <a:lnTo>
                    <a:pt x="60960" y="15240"/>
                  </a:lnTo>
                  <a:lnTo>
                    <a:pt x="59436" y="19812"/>
                  </a:lnTo>
                  <a:lnTo>
                    <a:pt x="56388" y="26009"/>
                  </a:lnTo>
                  <a:lnTo>
                    <a:pt x="54864" y="30581"/>
                  </a:lnTo>
                  <a:lnTo>
                    <a:pt x="54864" y="44297"/>
                  </a:lnTo>
                  <a:lnTo>
                    <a:pt x="69240" y="81178"/>
                  </a:lnTo>
                  <a:lnTo>
                    <a:pt x="91528" y="86969"/>
                  </a:lnTo>
                  <a:lnTo>
                    <a:pt x="99148" y="86969"/>
                  </a:lnTo>
                  <a:lnTo>
                    <a:pt x="106768" y="85445"/>
                  </a:lnTo>
                  <a:lnTo>
                    <a:pt x="112864" y="82397"/>
                  </a:lnTo>
                  <a:lnTo>
                    <a:pt x="112864" y="71729"/>
                  </a:lnTo>
                  <a:lnTo>
                    <a:pt x="106768" y="74777"/>
                  </a:lnTo>
                  <a:lnTo>
                    <a:pt x="103720" y="74777"/>
                  </a:lnTo>
                  <a:lnTo>
                    <a:pt x="100672" y="76301"/>
                  </a:lnTo>
                  <a:lnTo>
                    <a:pt x="83908" y="76301"/>
                  </a:lnTo>
                  <a:lnTo>
                    <a:pt x="67144" y="42773"/>
                  </a:lnTo>
                  <a:lnTo>
                    <a:pt x="67144" y="33629"/>
                  </a:lnTo>
                  <a:lnTo>
                    <a:pt x="70192" y="24485"/>
                  </a:lnTo>
                  <a:lnTo>
                    <a:pt x="73240" y="18288"/>
                  </a:lnTo>
                  <a:lnTo>
                    <a:pt x="76288" y="15240"/>
                  </a:lnTo>
                  <a:lnTo>
                    <a:pt x="88480" y="9144"/>
                  </a:lnTo>
                  <a:lnTo>
                    <a:pt x="96100" y="9144"/>
                  </a:lnTo>
                  <a:lnTo>
                    <a:pt x="100672" y="10668"/>
                  </a:lnTo>
                  <a:lnTo>
                    <a:pt x="103720" y="10668"/>
                  </a:lnTo>
                  <a:lnTo>
                    <a:pt x="112864" y="15240"/>
                  </a:lnTo>
                  <a:lnTo>
                    <a:pt x="112864" y="304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80" name="Google Shape;1880;p24"/>
          <p:cNvGrpSpPr/>
          <p:nvPr/>
        </p:nvGrpSpPr>
        <p:grpSpPr>
          <a:xfrm>
            <a:off x="714375" y="6357842"/>
            <a:ext cx="349631" cy="85820"/>
            <a:chOff x="714375" y="6357842"/>
            <a:chExt cx="349631" cy="85820"/>
          </a:xfrm>
        </p:grpSpPr>
        <p:sp>
          <p:nvSpPr>
            <p:cNvPr id="1881" name="Google Shape;1881;p24"/>
            <p:cNvSpPr/>
            <p:nvPr/>
          </p:nvSpPr>
          <p:spPr>
            <a:xfrm>
              <a:off x="714375" y="6357937"/>
              <a:ext cx="50800" cy="85725"/>
            </a:xfrm>
            <a:custGeom>
              <a:rect b="b" l="l" r="r" t="t"/>
              <a:pathLst>
                <a:path extrusionOk="0" h="85725" w="50800">
                  <a:moveTo>
                    <a:pt x="50292" y="85439"/>
                  </a:moveTo>
                  <a:lnTo>
                    <a:pt x="0" y="85439"/>
                  </a:lnTo>
                  <a:lnTo>
                    <a:pt x="0" y="74771"/>
                  </a:lnTo>
                  <a:lnTo>
                    <a:pt x="19812" y="74771"/>
                  </a:lnTo>
                  <a:lnTo>
                    <a:pt x="19812" y="9144"/>
                  </a:lnTo>
                  <a:lnTo>
                    <a:pt x="0" y="9144"/>
                  </a:lnTo>
                  <a:lnTo>
                    <a:pt x="0" y="0"/>
                  </a:lnTo>
                  <a:lnTo>
                    <a:pt x="50292" y="0"/>
                  </a:lnTo>
                  <a:lnTo>
                    <a:pt x="50292" y="9144"/>
                  </a:lnTo>
                  <a:lnTo>
                    <a:pt x="30480" y="9144"/>
                  </a:lnTo>
                  <a:lnTo>
                    <a:pt x="30480" y="74771"/>
                  </a:lnTo>
                  <a:lnTo>
                    <a:pt x="50292" y="74771"/>
                  </a:lnTo>
                  <a:lnTo>
                    <a:pt x="50292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82" name="Google Shape;1882;p24"/>
            <p:cNvPicPr preferRelativeResize="0"/>
            <p:nvPr/>
          </p:nvPicPr>
          <p:blipFill rotWithShape="1">
            <a:blip r:embed="rId204">
              <a:alphaModFix/>
            </a:blip>
            <a:srcRect b="0" l="0" r="0" t="0"/>
            <a:stretch/>
          </p:blipFill>
          <p:spPr>
            <a:xfrm>
              <a:off x="784574" y="6357842"/>
              <a:ext cx="13125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3" name="Google Shape;1883;p24"/>
            <p:cNvSpPr/>
            <p:nvPr/>
          </p:nvSpPr>
          <p:spPr>
            <a:xfrm>
              <a:off x="935736" y="6357848"/>
              <a:ext cx="128270" cy="85725"/>
            </a:xfrm>
            <a:custGeom>
              <a:rect b="b" l="l" r="r" t="t"/>
              <a:pathLst>
                <a:path extrusionOk="0" h="85725" w="128269">
                  <a:moveTo>
                    <a:pt x="48768" y="0"/>
                  </a:moveTo>
                  <a:lnTo>
                    <a:pt x="0" y="0"/>
                  </a:lnTo>
                  <a:lnTo>
                    <a:pt x="0" y="85445"/>
                  </a:lnTo>
                  <a:lnTo>
                    <a:pt x="48768" y="85445"/>
                  </a:lnTo>
                  <a:lnTo>
                    <a:pt x="48768" y="74777"/>
                  </a:lnTo>
                  <a:lnTo>
                    <a:pt x="12192" y="74777"/>
                  </a:lnTo>
                  <a:lnTo>
                    <a:pt x="12192" y="45720"/>
                  </a:lnTo>
                  <a:lnTo>
                    <a:pt x="47244" y="45720"/>
                  </a:lnTo>
                  <a:lnTo>
                    <a:pt x="47244" y="36576"/>
                  </a:lnTo>
                  <a:lnTo>
                    <a:pt x="12192" y="36576"/>
                  </a:lnTo>
                  <a:lnTo>
                    <a:pt x="12192" y="9144"/>
                  </a:lnTo>
                  <a:lnTo>
                    <a:pt x="48768" y="9144"/>
                  </a:lnTo>
                  <a:lnTo>
                    <a:pt x="48768" y="0"/>
                  </a:lnTo>
                  <a:close/>
                </a:path>
                <a:path extrusionOk="0" h="85725" w="128269">
                  <a:moveTo>
                    <a:pt x="128104" y="85445"/>
                  </a:moveTo>
                  <a:lnTo>
                    <a:pt x="115912" y="58013"/>
                  </a:lnTo>
                  <a:lnTo>
                    <a:pt x="112864" y="53441"/>
                  </a:lnTo>
                  <a:lnTo>
                    <a:pt x="111340" y="50393"/>
                  </a:lnTo>
                  <a:lnTo>
                    <a:pt x="108292" y="47345"/>
                  </a:lnTo>
                  <a:lnTo>
                    <a:pt x="106768" y="45821"/>
                  </a:lnTo>
                  <a:lnTo>
                    <a:pt x="103720" y="44297"/>
                  </a:lnTo>
                  <a:lnTo>
                    <a:pt x="106768" y="44297"/>
                  </a:lnTo>
                  <a:lnTo>
                    <a:pt x="109816" y="42773"/>
                  </a:lnTo>
                  <a:lnTo>
                    <a:pt x="111340" y="41249"/>
                  </a:lnTo>
                  <a:lnTo>
                    <a:pt x="114388" y="39725"/>
                  </a:lnTo>
                  <a:lnTo>
                    <a:pt x="115912" y="38201"/>
                  </a:lnTo>
                  <a:lnTo>
                    <a:pt x="118960" y="35153"/>
                  </a:lnTo>
                  <a:lnTo>
                    <a:pt x="120484" y="32105"/>
                  </a:lnTo>
                  <a:lnTo>
                    <a:pt x="120484" y="30581"/>
                  </a:lnTo>
                  <a:lnTo>
                    <a:pt x="122008" y="27533"/>
                  </a:lnTo>
                  <a:lnTo>
                    <a:pt x="122008" y="16865"/>
                  </a:lnTo>
                  <a:lnTo>
                    <a:pt x="118198" y="9245"/>
                  </a:lnTo>
                  <a:lnTo>
                    <a:pt x="117436" y="7721"/>
                  </a:lnTo>
                  <a:lnTo>
                    <a:pt x="115912" y="6096"/>
                  </a:lnTo>
                  <a:lnTo>
                    <a:pt x="109816" y="3048"/>
                  </a:lnTo>
                  <a:lnTo>
                    <a:pt x="109816" y="18389"/>
                  </a:lnTo>
                  <a:lnTo>
                    <a:pt x="109816" y="27533"/>
                  </a:lnTo>
                  <a:lnTo>
                    <a:pt x="108292" y="29057"/>
                  </a:lnTo>
                  <a:lnTo>
                    <a:pt x="108292" y="32105"/>
                  </a:lnTo>
                  <a:lnTo>
                    <a:pt x="106768" y="33629"/>
                  </a:lnTo>
                  <a:lnTo>
                    <a:pt x="105244" y="33629"/>
                  </a:lnTo>
                  <a:lnTo>
                    <a:pt x="102196" y="36677"/>
                  </a:lnTo>
                  <a:lnTo>
                    <a:pt x="99148" y="36677"/>
                  </a:lnTo>
                  <a:lnTo>
                    <a:pt x="97624" y="38201"/>
                  </a:lnTo>
                  <a:lnTo>
                    <a:pt x="82296" y="38201"/>
                  </a:lnTo>
                  <a:lnTo>
                    <a:pt x="82296" y="9245"/>
                  </a:lnTo>
                  <a:lnTo>
                    <a:pt x="99148" y="9245"/>
                  </a:lnTo>
                  <a:lnTo>
                    <a:pt x="103720" y="10769"/>
                  </a:lnTo>
                  <a:lnTo>
                    <a:pt x="105244" y="13817"/>
                  </a:lnTo>
                  <a:lnTo>
                    <a:pt x="108292" y="15341"/>
                  </a:lnTo>
                  <a:lnTo>
                    <a:pt x="109816" y="18389"/>
                  </a:lnTo>
                  <a:lnTo>
                    <a:pt x="109816" y="3048"/>
                  </a:lnTo>
                  <a:lnTo>
                    <a:pt x="103720" y="0"/>
                  </a:lnTo>
                  <a:lnTo>
                    <a:pt x="71628" y="0"/>
                  </a:lnTo>
                  <a:lnTo>
                    <a:pt x="71628" y="85445"/>
                  </a:lnTo>
                  <a:lnTo>
                    <a:pt x="82296" y="85445"/>
                  </a:lnTo>
                  <a:lnTo>
                    <a:pt x="82296" y="47345"/>
                  </a:lnTo>
                  <a:lnTo>
                    <a:pt x="93052" y="47345"/>
                  </a:lnTo>
                  <a:lnTo>
                    <a:pt x="94576" y="48869"/>
                  </a:lnTo>
                  <a:lnTo>
                    <a:pt x="96100" y="48869"/>
                  </a:lnTo>
                  <a:lnTo>
                    <a:pt x="100672" y="53441"/>
                  </a:lnTo>
                  <a:lnTo>
                    <a:pt x="100672" y="54965"/>
                  </a:lnTo>
                  <a:lnTo>
                    <a:pt x="103720" y="58013"/>
                  </a:lnTo>
                  <a:lnTo>
                    <a:pt x="115912" y="85445"/>
                  </a:lnTo>
                  <a:lnTo>
                    <a:pt x="128104" y="8544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84" name="Google Shape;1884;p24"/>
          <p:cNvGrpSpPr/>
          <p:nvPr/>
        </p:nvGrpSpPr>
        <p:grpSpPr>
          <a:xfrm>
            <a:off x="1155477" y="6356413"/>
            <a:ext cx="273176" cy="88487"/>
            <a:chOff x="1155477" y="6356413"/>
            <a:chExt cx="273176" cy="88487"/>
          </a:xfrm>
        </p:grpSpPr>
        <p:sp>
          <p:nvSpPr>
            <p:cNvPr id="1885" name="Google Shape;1885;p24"/>
            <p:cNvSpPr/>
            <p:nvPr/>
          </p:nvSpPr>
          <p:spPr>
            <a:xfrm>
              <a:off x="1155477" y="6357842"/>
              <a:ext cx="44450" cy="86995"/>
            </a:xfrm>
            <a:custGeom>
              <a:rect b="b" l="l" r="r" t="t"/>
              <a:pathLst>
                <a:path extrusionOk="0" h="86995" w="44450">
                  <a:moveTo>
                    <a:pt x="22860" y="86963"/>
                  </a:moveTo>
                  <a:lnTo>
                    <a:pt x="16764" y="86963"/>
                  </a:lnTo>
                  <a:lnTo>
                    <a:pt x="15240" y="85439"/>
                  </a:lnTo>
                  <a:lnTo>
                    <a:pt x="7620" y="85439"/>
                  </a:lnTo>
                  <a:lnTo>
                    <a:pt x="6096" y="83915"/>
                  </a:lnTo>
                  <a:lnTo>
                    <a:pt x="3048" y="83915"/>
                  </a:lnTo>
                  <a:lnTo>
                    <a:pt x="1524" y="82391"/>
                  </a:lnTo>
                  <a:lnTo>
                    <a:pt x="0" y="82391"/>
                  </a:lnTo>
                  <a:lnTo>
                    <a:pt x="0" y="70199"/>
                  </a:lnTo>
                  <a:lnTo>
                    <a:pt x="3048" y="71723"/>
                  </a:lnTo>
                  <a:lnTo>
                    <a:pt x="4572" y="73247"/>
                  </a:lnTo>
                  <a:lnTo>
                    <a:pt x="9144" y="74771"/>
                  </a:lnTo>
                  <a:lnTo>
                    <a:pt x="12192" y="76295"/>
                  </a:lnTo>
                  <a:lnTo>
                    <a:pt x="22860" y="76295"/>
                  </a:lnTo>
                  <a:lnTo>
                    <a:pt x="27432" y="74771"/>
                  </a:lnTo>
                  <a:lnTo>
                    <a:pt x="28956" y="71723"/>
                  </a:lnTo>
                  <a:lnTo>
                    <a:pt x="32004" y="68675"/>
                  </a:lnTo>
                  <a:lnTo>
                    <a:pt x="33528" y="64103"/>
                  </a:lnTo>
                  <a:lnTo>
                    <a:pt x="33528" y="10763"/>
                  </a:lnTo>
                  <a:lnTo>
                    <a:pt x="0" y="10763"/>
                  </a:lnTo>
                  <a:lnTo>
                    <a:pt x="0" y="0"/>
                  </a:lnTo>
                  <a:lnTo>
                    <a:pt x="44196" y="0"/>
                  </a:lnTo>
                  <a:lnTo>
                    <a:pt x="44196" y="67151"/>
                  </a:lnTo>
                  <a:lnTo>
                    <a:pt x="42672" y="70199"/>
                  </a:lnTo>
                  <a:lnTo>
                    <a:pt x="42672" y="73247"/>
                  </a:lnTo>
                  <a:lnTo>
                    <a:pt x="41148" y="76295"/>
                  </a:lnTo>
                  <a:lnTo>
                    <a:pt x="38100" y="77819"/>
                  </a:lnTo>
                  <a:lnTo>
                    <a:pt x="36576" y="80867"/>
                  </a:lnTo>
                  <a:lnTo>
                    <a:pt x="30480" y="83915"/>
                  </a:lnTo>
                  <a:lnTo>
                    <a:pt x="25908" y="85439"/>
                  </a:lnTo>
                  <a:lnTo>
                    <a:pt x="22860" y="86963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86" name="Google Shape;1886;p24"/>
            <p:cNvPicPr preferRelativeResize="0"/>
            <p:nvPr/>
          </p:nvPicPr>
          <p:blipFill rotWithShape="1">
            <a:blip r:embed="rId212">
              <a:alphaModFix/>
            </a:blip>
            <a:srcRect b="0" l="0" r="0" t="0"/>
            <a:stretch/>
          </p:blipFill>
          <p:spPr>
            <a:xfrm>
              <a:off x="1219580" y="6356413"/>
              <a:ext cx="209073" cy="8848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87" name="Google Shape;1887;p24"/>
          <p:cNvPicPr preferRelativeResize="0"/>
          <p:nvPr/>
        </p:nvPicPr>
        <p:blipFill rotWithShape="1">
          <a:blip r:embed="rId213">
            <a:alphaModFix/>
          </a:blip>
          <a:srcRect b="0" l="0" r="0" t="0"/>
          <a:stretch/>
        </p:blipFill>
        <p:spPr>
          <a:xfrm>
            <a:off x="1520189" y="6351746"/>
            <a:ext cx="639603" cy="93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8" name="Google Shape;1888;p24"/>
          <p:cNvPicPr preferRelativeResize="0"/>
          <p:nvPr/>
        </p:nvPicPr>
        <p:blipFill rotWithShape="1">
          <a:blip r:embed="rId214">
            <a:alphaModFix/>
          </a:blip>
          <a:srcRect b="0" l="0" r="0" t="0"/>
          <a:stretch/>
        </p:blipFill>
        <p:spPr>
          <a:xfrm>
            <a:off x="2248280" y="6356318"/>
            <a:ext cx="135826" cy="88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9" name="Google Shape;1889;p24"/>
          <p:cNvPicPr preferRelativeResize="0"/>
          <p:nvPr/>
        </p:nvPicPr>
        <p:blipFill rotWithShape="1">
          <a:blip r:embed="rId215">
            <a:alphaModFix/>
          </a:blip>
          <a:srcRect b="0" l="0" r="0" t="0"/>
          <a:stretch/>
        </p:blipFill>
        <p:spPr>
          <a:xfrm>
            <a:off x="2471166" y="6165627"/>
            <a:ext cx="2906077" cy="480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0" name="Google Shape;1890;p24"/>
          <p:cNvPicPr preferRelativeResize="0"/>
          <p:nvPr/>
        </p:nvPicPr>
        <p:blipFill rotWithShape="1">
          <a:blip r:embed="rId216">
            <a:alphaModFix/>
          </a:blip>
          <a:srcRect b="0" l="0" r="0" t="0"/>
          <a:stretch/>
        </p:blipFill>
        <p:spPr>
          <a:xfrm>
            <a:off x="706659" y="6537959"/>
            <a:ext cx="355663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1" name="Google Shape;1891;p24"/>
          <p:cNvPicPr preferRelativeResize="0"/>
          <p:nvPr/>
        </p:nvPicPr>
        <p:blipFill rotWithShape="1">
          <a:blip r:embed="rId217">
            <a:alphaModFix/>
          </a:blip>
          <a:srcRect b="0" l="0" r="0" t="0"/>
          <a:stretch/>
        </p:blipFill>
        <p:spPr>
          <a:xfrm>
            <a:off x="1153953" y="6539483"/>
            <a:ext cx="135826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2" name="Google Shape;1892;p24"/>
          <p:cNvGrpSpPr/>
          <p:nvPr/>
        </p:nvGrpSpPr>
        <p:grpSpPr>
          <a:xfrm>
            <a:off x="1370647" y="6531864"/>
            <a:ext cx="994028" cy="114808"/>
            <a:chOff x="1370647" y="6531864"/>
            <a:chExt cx="994028" cy="114808"/>
          </a:xfrm>
        </p:grpSpPr>
        <p:pic>
          <p:nvPicPr>
            <p:cNvPr id="1893" name="Google Shape;1893;p24"/>
            <p:cNvPicPr preferRelativeResize="0"/>
            <p:nvPr/>
          </p:nvPicPr>
          <p:blipFill rotWithShape="1">
            <a:blip r:embed="rId218">
              <a:alphaModFix/>
            </a:blip>
            <a:srcRect b="0" l="0" r="0" t="0"/>
            <a:stretch/>
          </p:blipFill>
          <p:spPr>
            <a:xfrm>
              <a:off x="1370647" y="6531864"/>
              <a:ext cx="279368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94" name="Google Shape;1894;p24"/>
            <p:cNvPicPr preferRelativeResize="0"/>
            <p:nvPr/>
          </p:nvPicPr>
          <p:blipFill rotWithShape="1">
            <a:blip r:embed="rId219">
              <a:alphaModFix/>
            </a:blip>
            <a:srcRect b="0" l="0" r="0" t="0"/>
            <a:stretch/>
          </p:blipFill>
          <p:spPr>
            <a:xfrm>
              <a:off x="1669827" y="6537960"/>
              <a:ext cx="198405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5" name="Google Shape;1895;p24"/>
            <p:cNvSpPr/>
            <p:nvPr/>
          </p:nvSpPr>
          <p:spPr>
            <a:xfrm>
              <a:off x="1888045" y="6532118"/>
              <a:ext cx="52069" cy="92710"/>
            </a:xfrm>
            <a:custGeom>
              <a:rect b="b" l="l" r="r" t="t"/>
              <a:pathLst>
                <a:path extrusionOk="0" h="92709" w="52069">
                  <a:moveTo>
                    <a:pt x="51904" y="82550"/>
                  </a:moveTo>
                  <a:lnTo>
                    <a:pt x="32092" y="82550"/>
                  </a:lnTo>
                  <a:lnTo>
                    <a:pt x="32092" y="8890"/>
                  </a:lnTo>
                  <a:lnTo>
                    <a:pt x="32092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424" y="8890"/>
                  </a:lnTo>
                  <a:lnTo>
                    <a:pt x="21424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896" name="Google Shape;1896;p24"/>
            <p:cNvPicPr preferRelativeResize="0"/>
            <p:nvPr/>
          </p:nvPicPr>
          <p:blipFill rotWithShape="1">
            <a:blip r:embed="rId220">
              <a:alphaModFix/>
            </a:blip>
            <a:srcRect b="0" l="0" r="0" t="0"/>
            <a:stretch/>
          </p:blipFill>
          <p:spPr>
            <a:xfrm>
              <a:off x="1961388" y="6531864"/>
              <a:ext cx="347948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7" name="Google Shape;1897;p24"/>
            <p:cNvSpPr/>
            <p:nvPr/>
          </p:nvSpPr>
          <p:spPr>
            <a:xfrm>
              <a:off x="2332291" y="6603492"/>
              <a:ext cx="32384" cy="43180"/>
            </a:xfrm>
            <a:custGeom>
              <a:rect b="b" l="l" r="r" t="t"/>
              <a:pathLst>
                <a:path extrusionOk="0" h="43179" w="32385">
                  <a:moveTo>
                    <a:pt x="24384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43179" w="32385">
                  <a:moveTo>
                    <a:pt x="9144" y="42767"/>
                  </a:moveTo>
                  <a:lnTo>
                    <a:pt x="0" y="42767"/>
                  </a:lnTo>
                  <a:lnTo>
                    <a:pt x="0" y="33623"/>
                  </a:lnTo>
                  <a:lnTo>
                    <a:pt x="7620" y="33623"/>
                  </a:lnTo>
                  <a:lnTo>
                    <a:pt x="10668" y="32099"/>
                  </a:lnTo>
                  <a:lnTo>
                    <a:pt x="12192" y="32099"/>
                  </a:lnTo>
                  <a:lnTo>
                    <a:pt x="15240" y="29051"/>
                  </a:lnTo>
                  <a:lnTo>
                    <a:pt x="15240" y="27527"/>
                  </a:lnTo>
                  <a:lnTo>
                    <a:pt x="16764" y="26003"/>
                  </a:lnTo>
                  <a:lnTo>
                    <a:pt x="16764" y="18383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2192" y="13811"/>
                  </a:lnTo>
                  <a:lnTo>
                    <a:pt x="12192" y="12287"/>
                  </a:lnTo>
                  <a:lnTo>
                    <a:pt x="10668" y="12287"/>
                  </a:lnTo>
                  <a:lnTo>
                    <a:pt x="10668" y="6096"/>
                  </a:lnTo>
                  <a:lnTo>
                    <a:pt x="12192" y="4572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5908" y="1524"/>
                  </a:lnTo>
                  <a:lnTo>
                    <a:pt x="28956" y="4572"/>
                  </a:lnTo>
                  <a:lnTo>
                    <a:pt x="28956" y="6096"/>
                  </a:lnTo>
                  <a:lnTo>
                    <a:pt x="30480" y="9239"/>
                  </a:lnTo>
                  <a:lnTo>
                    <a:pt x="30480" y="10763"/>
                  </a:lnTo>
                  <a:lnTo>
                    <a:pt x="32004" y="12287"/>
                  </a:lnTo>
                  <a:lnTo>
                    <a:pt x="32004" y="19907"/>
                  </a:lnTo>
                  <a:lnTo>
                    <a:pt x="25908" y="32099"/>
                  </a:lnTo>
                  <a:lnTo>
                    <a:pt x="21336" y="36671"/>
                  </a:lnTo>
                  <a:lnTo>
                    <a:pt x="16764" y="39719"/>
                  </a:lnTo>
                  <a:lnTo>
                    <a:pt x="13716" y="41243"/>
                  </a:lnTo>
                  <a:lnTo>
                    <a:pt x="9144" y="4276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898" name="Google Shape;1898;p24"/>
          <p:cNvGrpSpPr/>
          <p:nvPr/>
        </p:nvGrpSpPr>
        <p:grpSpPr>
          <a:xfrm>
            <a:off x="368808" y="368808"/>
            <a:ext cx="7060691" cy="495299"/>
            <a:chOff x="368808" y="368808"/>
            <a:chExt cx="7060691" cy="495299"/>
          </a:xfrm>
        </p:grpSpPr>
        <p:pic>
          <p:nvPicPr>
            <p:cNvPr id="1899" name="Google Shape;1899;p24"/>
            <p:cNvPicPr preferRelativeResize="0"/>
            <p:nvPr/>
          </p:nvPicPr>
          <p:blipFill rotWithShape="1">
            <a:blip r:embed="rId221">
              <a:alphaModFix/>
            </a:blip>
            <a:srcRect b="0" l="0" r="0" t="0"/>
            <a:stretch/>
          </p:blipFill>
          <p:spPr>
            <a:xfrm>
              <a:off x="371856" y="371856"/>
              <a:ext cx="7057643" cy="4922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0" name="Google Shape;1900;p24"/>
            <p:cNvSpPr/>
            <p:nvPr/>
          </p:nvSpPr>
          <p:spPr>
            <a:xfrm>
              <a:off x="368808" y="368808"/>
              <a:ext cx="7059295" cy="459105"/>
            </a:xfrm>
            <a:custGeom>
              <a:rect b="b" l="l" r="r" t="t"/>
              <a:pathLst>
                <a:path extrusionOk="0" h="459105" w="7059295">
                  <a:moveTo>
                    <a:pt x="7059168" y="458723"/>
                  </a:moveTo>
                  <a:lnTo>
                    <a:pt x="0" y="458723"/>
                  </a:lnTo>
                  <a:lnTo>
                    <a:pt x="0" y="0"/>
                  </a:lnTo>
                  <a:lnTo>
                    <a:pt x="7059168" y="0"/>
                  </a:lnTo>
                  <a:lnTo>
                    <a:pt x="7059168" y="4587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01" name="Google Shape;1901;p24"/>
            <p:cNvPicPr preferRelativeResize="0"/>
            <p:nvPr/>
          </p:nvPicPr>
          <p:blipFill rotWithShape="1">
            <a:blip r:embed="rId222">
              <a:alphaModFix/>
            </a:blip>
            <a:srcRect b="0" l="0" r="0" t="0"/>
            <a:stretch/>
          </p:blipFill>
          <p:spPr>
            <a:xfrm>
              <a:off x="371856" y="816864"/>
              <a:ext cx="7054595" cy="10667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02" name="Google Shape;1902;p24"/>
          <p:cNvPicPr preferRelativeResize="0"/>
          <p:nvPr/>
        </p:nvPicPr>
        <p:blipFill rotWithShape="1">
          <a:blip r:embed="rId223">
            <a:alphaModFix/>
          </a:blip>
          <a:srcRect b="0" l="0" r="0" t="0"/>
          <a:stretch/>
        </p:blipFill>
        <p:spPr>
          <a:xfrm>
            <a:off x="371856" y="9694164"/>
            <a:ext cx="7054595" cy="198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3" name="Google Shape;1903;p24"/>
          <p:cNvGrpSpPr/>
          <p:nvPr/>
        </p:nvGrpSpPr>
        <p:grpSpPr>
          <a:xfrm>
            <a:off x="544068" y="537972"/>
            <a:ext cx="804671" cy="134111"/>
            <a:chOff x="544068" y="537972"/>
            <a:chExt cx="804671" cy="134111"/>
          </a:xfrm>
        </p:grpSpPr>
        <p:pic>
          <p:nvPicPr>
            <p:cNvPr id="1904" name="Google Shape;1904;p24"/>
            <p:cNvPicPr preferRelativeResize="0"/>
            <p:nvPr/>
          </p:nvPicPr>
          <p:blipFill rotWithShape="1">
            <a:blip r:embed="rId224">
              <a:alphaModFix/>
            </a:blip>
            <a:srcRect b="0" l="0" r="0" t="0"/>
            <a:stretch/>
          </p:blipFill>
          <p:spPr>
            <a:xfrm>
              <a:off x="544068" y="537972"/>
              <a:ext cx="124967" cy="108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5" name="Google Shape;1905;p24"/>
            <p:cNvPicPr preferRelativeResize="0"/>
            <p:nvPr/>
          </p:nvPicPr>
          <p:blipFill rotWithShape="1">
            <a:blip r:embed="rId225">
              <a:alphaModFix/>
            </a:blip>
            <a:srcRect b="0" l="0" r="0" t="0"/>
            <a:stretch/>
          </p:blipFill>
          <p:spPr>
            <a:xfrm>
              <a:off x="681227" y="568452"/>
              <a:ext cx="65531" cy="7924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6" name="Google Shape;1906;p24"/>
            <p:cNvPicPr preferRelativeResize="0"/>
            <p:nvPr/>
          </p:nvPicPr>
          <p:blipFill rotWithShape="1">
            <a:blip r:embed="rId226">
              <a:alphaModFix/>
            </a:blip>
            <a:srcRect b="0" l="0" r="0" t="0"/>
            <a:stretch/>
          </p:blipFill>
          <p:spPr>
            <a:xfrm>
              <a:off x="754379" y="568452"/>
              <a:ext cx="68580" cy="103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7" name="Google Shape;1907;p24"/>
            <p:cNvPicPr preferRelativeResize="0"/>
            <p:nvPr/>
          </p:nvPicPr>
          <p:blipFill rotWithShape="1">
            <a:blip r:embed="rId227">
              <a:alphaModFix/>
            </a:blip>
            <a:srcRect b="0" l="0" r="0" t="0"/>
            <a:stretch/>
          </p:blipFill>
          <p:spPr>
            <a:xfrm>
              <a:off x="829056" y="568452"/>
              <a:ext cx="71627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08" name="Google Shape;1908;p24"/>
            <p:cNvSpPr/>
            <p:nvPr/>
          </p:nvSpPr>
          <p:spPr>
            <a:xfrm>
              <a:off x="903731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09" name="Google Shape;1909;p24"/>
            <p:cNvPicPr preferRelativeResize="0"/>
            <p:nvPr/>
          </p:nvPicPr>
          <p:blipFill rotWithShape="1">
            <a:blip r:embed="rId228">
              <a:alphaModFix/>
            </a:blip>
            <a:srcRect b="0" l="0" r="0" t="0"/>
            <a:stretch/>
          </p:blipFill>
          <p:spPr>
            <a:xfrm>
              <a:off x="943356" y="537972"/>
              <a:ext cx="327660" cy="109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0" name="Google Shape;1910;p24"/>
            <p:cNvPicPr preferRelativeResize="0"/>
            <p:nvPr/>
          </p:nvPicPr>
          <p:blipFill rotWithShape="1">
            <a:blip r:embed="rId229">
              <a:alphaModFix/>
            </a:blip>
            <a:srcRect b="0" l="0" r="0" t="0"/>
            <a:stretch/>
          </p:blipFill>
          <p:spPr>
            <a:xfrm>
              <a:off x="1278636" y="568452"/>
              <a:ext cx="70103" cy="792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11" name="Google Shape;1911;p24"/>
          <p:cNvGrpSpPr/>
          <p:nvPr/>
        </p:nvGrpSpPr>
        <p:grpSpPr>
          <a:xfrm>
            <a:off x="1682019" y="537971"/>
            <a:ext cx="493364" cy="133350"/>
            <a:chOff x="1682019" y="537971"/>
            <a:chExt cx="493364" cy="133350"/>
          </a:xfrm>
        </p:grpSpPr>
        <p:pic>
          <p:nvPicPr>
            <p:cNvPr id="1912" name="Google Shape;1912;p24"/>
            <p:cNvPicPr preferRelativeResize="0"/>
            <p:nvPr/>
          </p:nvPicPr>
          <p:blipFill rotWithShape="1">
            <a:blip r:embed="rId230">
              <a:alphaModFix/>
            </a:blip>
            <a:srcRect b="0" l="0" r="0" t="0"/>
            <a:stretch/>
          </p:blipFill>
          <p:spPr>
            <a:xfrm>
              <a:off x="1682019" y="543210"/>
              <a:ext cx="317468" cy="12811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3" name="Google Shape;1913;p24"/>
            <p:cNvSpPr/>
            <p:nvPr/>
          </p:nvSpPr>
          <p:spPr>
            <a:xfrm>
              <a:off x="2022348" y="537971"/>
              <a:ext cx="153035" cy="109220"/>
            </a:xfrm>
            <a:custGeom>
              <a:rect b="b" l="l" r="r" t="t"/>
              <a:pathLst>
                <a:path extrusionOk="0" h="109220" w="153035">
                  <a:moveTo>
                    <a:pt x="13703" y="0"/>
                  </a:moveTo>
                  <a:lnTo>
                    <a:pt x="0" y="0"/>
                  </a:lnTo>
                  <a:lnTo>
                    <a:pt x="0" y="108204"/>
                  </a:lnTo>
                  <a:lnTo>
                    <a:pt x="13703" y="108204"/>
                  </a:lnTo>
                  <a:lnTo>
                    <a:pt x="13703" y="0"/>
                  </a:lnTo>
                  <a:close/>
                </a:path>
                <a:path extrusionOk="0" h="109220" w="153035">
                  <a:moveTo>
                    <a:pt x="88569" y="52489"/>
                  </a:moveTo>
                  <a:lnTo>
                    <a:pt x="83997" y="43345"/>
                  </a:lnTo>
                  <a:lnTo>
                    <a:pt x="77901" y="37249"/>
                  </a:lnTo>
                  <a:lnTo>
                    <a:pt x="71805" y="34201"/>
                  </a:lnTo>
                  <a:lnTo>
                    <a:pt x="51904" y="34201"/>
                  </a:lnTo>
                  <a:lnTo>
                    <a:pt x="47332" y="35725"/>
                  </a:lnTo>
                  <a:lnTo>
                    <a:pt x="42760" y="38773"/>
                  </a:lnTo>
                  <a:lnTo>
                    <a:pt x="39712" y="41821"/>
                  </a:lnTo>
                  <a:lnTo>
                    <a:pt x="35140" y="44869"/>
                  </a:lnTo>
                  <a:lnTo>
                    <a:pt x="36664" y="49441"/>
                  </a:lnTo>
                  <a:lnTo>
                    <a:pt x="38188" y="49441"/>
                  </a:lnTo>
                  <a:lnTo>
                    <a:pt x="38188" y="50965"/>
                  </a:lnTo>
                  <a:lnTo>
                    <a:pt x="44284" y="50965"/>
                  </a:lnTo>
                  <a:lnTo>
                    <a:pt x="47332" y="47917"/>
                  </a:lnTo>
                  <a:lnTo>
                    <a:pt x="48856" y="47917"/>
                  </a:lnTo>
                  <a:lnTo>
                    <a:pt x="50380" y="46393"/>
                  </a:lnTo>
                  <a:lnTo>
                    <a:pt x="51904" y="46393"/>
                  </a:lnTo>
                  <a:lnTo>
                    <a:pt x="53428" y="44869"/>
                  </a:lnTo>
                  <a:lnTo>
                    <a:pt x="56476" y="44869"/>
                  </a:lnTo>
                  <a:lnTo>
                    <a:pt x="58000" y="43345"/>
                  </a:lnTo>
                  <a:lnTo>
                    <a:pt x="67233" y="43345"/>
                  </a:lnTo>
                  <a:lnTo>
                    <a:pt x="70281" y="44869"/>
                  </a:lnTo>
                  <a:lnTo>
                    <a:pt x="71805" y="47917"/>
                  </a:lnTo>
                  <a:lnTo>
                    <a:pt x="74853" y="50965"/>
                  </a:lnTo>
                  <a:lnTo>
                    <a:pt x="76377" y="55537"/>
                  </a:lnTo>
                  <a:lnTo>
                    <a:pt x="76377" y="66205"/>
                  </a:lnTo>
                  <a:lnTo>
                    <a:pt x="76377" y="75349"/>
                  </a:lnTo>
                  <a:lnTo>
                    <a:pt x="76377" y="89166"/>
                  </a:lnTo>
                  <a:lnTo>
                    <a:pt x="68757" y="96786"/>
                  </a:lnTo>
                  <a:lnTo>
                    <a:pt x="67233" y="96786"/>
                  </a:lnTo>
                  <a:lnTo>
                    <a:pt x="65709" y="98310"/>
                  </a:lnTo>
                  <a:lnTo>
                    <a:pt x="61137" y="98310"/>
                  </a:lnTo>
                  <a:lnTo>
                    <a:pt x="59524" y="99834"/>
                  </a:lnTo>
                  <a:lnTo>
                    <a:pt x="51904" y="99834"/>
                  </a:lnTo>
                  <a:lnTo>
                    <a:pt x="50380" y="98310"/>
                  </a:lnTo>
                  <a:lnTo>
                    <a:pt x="48856" y="98310"/>
                  </a:lnTo>
                  <a:lnTo>
                    <a:pt x="47332" y="96786"/>
                  </a:lnTo>
                  <a:lnTo>
                    <a:pt x="45808" y="96786"/>
                  </a:lnTo>
                  <a:lnTo>
                    <a:pt x="45808" y="95262"/>
                  </a:lnTo>
                  <a:lnTo>
                    <a:pt x="44284" y="93738"/>
                  </a:lnTo>
                  <a:lnTo>
                    <a:pt x="44284" y="84594"/>
                  </a:lnTo>
                  <a:lnTo>
                    <a:pt x="50380" y="78498"/>
                  </a:lnTo>
                  <a:lnTo>
                    <a:pt x="53428" y="78498"/>
                  </a:lnTo>
                  <a:lnTo>
                    <a:pt x="56476" y="76873"/>
                  </a:lnTo>
                  <a:lnTo>
                    <a:pt x="61137" y="75349"/>
                  </a:lnTo>
                  <a:lnTo>
                    <a:pt x="76377" y="75349"/>
                  </a:lnTo>
                  <a:lnTo>
                    <a:pt x="76377" y="66205"/>
                  </a:lnTo>
                  <a:lnTo>
                    <a:pt x="67233" y="66205"/>
                  </a:lnTo>
                  <a:lnTo>
                    <a:pt x="48856" y="70777"/>
                  </a:lnTo>
                  <a:lnTo>
                    <a:pt x="44284" y="72301"/>
                  </a:lnTo>
                  <a:lnTo>
                    <a:pt x="38188" y="75349"/>
                  </a:lnTo>
                  <a:lnTo>
                    <a:pt x="35140" y="78498"/>
                  </a:lnTo>
                  <a:lnTo>
                    <a:pt x="33616" y="81546"/>
                  </a:lnTo>
                  <a:lnTo>
                    <a:pt x="32092" y="83070"/>
                  </a:lnTo>
                  <a:lnTo>
                    <a:pt x="32092" y="95262"/>
                  </a:lnTo>
                  <a:lnTo>
                    <a:pt x="33616" y="98310"/>
                  </a:lnTo>
                  <a:lnTo>
                    <a:pt x="33616" y="99834"/>
                  </a:lnTo>
                  <a:lnTo>
                    <a:pt x="35140" y="102882"/>
                  </a:lnTo>
                  <a:lnTo>
                    <a:pt x="38188" y="104406"/>
                  </a:lnTo>
                  <a:lnTo>
                    <a:pt x="39712" y="105930"/>
                  </a:lnTo>
                  <a:lnTo>
                    <a:pt x="41236" y="105930"/>
                  </a:lnTo>
                  <a:lnTo>
                    <a:pt x="44284" y="107454"/>
                  </a:lnTo>
                  <a:lnTo>
                    <a:pt x="45808" y="107454"/>
                  </a:lnTo>
                  <a:lnTo>
                    <a:pt x="48856" y="108978"/>
                  </a:lnTo>
                  <a:lnTo>
                    <a:pt x="56476" y="108978"/>
                  </a:lnTo>
                  <a:lnTo>
                    <a:pt x="59524" y="107454"/>
                  </a:lnTo>
                  <a:lnTo>
                    <a:pt x="61137" y="107454"/>
                  </a:lnTo>
                  <a:lnTo>
                    <a:pt x="64185" y="105930"/>
                  </a:lnTo>
                  <a:lnTo>
                    <a:pt x="65709" y="105930"/>
                  </a:lnTo>
                  <a:lnTo>
                    <a:pt x="67233" y="104406"/>
                  </a:lnTo>
                  <a:lnTo>
                    <a:pt x="70281" y="102882"/>
                  </a:lnTo>
                  <a:lnTo>
                    <a:pt x="71805" y="102882"/>
                  </a:lnTo>
                  <a:lnTo>
                    <a:pt x="74853" y="99834"/>
                  </a:lnTo>
                  <a:lnTo>
                    <a:pt x="76377" y="98310"/>
                  </a:lnTo>
                  <a:lnTo>
                    <a:pt x="77901" y="104406"/>
                  </a:lnTo>
                  <a:lnTo>
                    <a:pt x="79425" y="105930"/>
                  </a:lnTo>
                  <a:lnTo>
                    <a:pt x="79425" y="107454"/>
                  </a:lnTo>
                  <a:lnTo>
                    <a:pt x="88569" y="107454"/>
                  </a:lnTo>
                  <a:lnTo>
                    <a:pt x="88569" y="75349"/>
                  </a:lnTo>
                  <a:lnTo>
                    <a:pt x="88569" y="52489"/>
                  </a:lnTo>
                  <a:close/>
                </a:path>
                <a:path extrusionOk="0" h="109220" w="153035">
                  <a:moveTo>
                    <a:pt x="152679" y="35725"/>
                  </a:moveTo>
                  <a:lnTo>
                    <a:pt x="151155" y="35725"/>
                  </a:lnTo>
                  <a:lnTo>
                    <a:pt x="149631" y="34201"/>
                  </a:lnTo>
                  <a:lnTo>
                    <a:pt x="137439" y="34201"/>
                  </a:lnTo>
                  <a:lnTo>
                    <a:pt x="120573" y="49441"/>
                  </a:lnTo>
                  <a:lnTo>
                    <a:pt x="119049" y="38773"/>
                  </a:lnTo>
                  <a:lnTo>
                    <a:pt x="119049" y="35725"/>
                  </a:lnTo>
                  <a:lnTo>
                    <a:pt x="117525" y="35725"/>
                  </a:lnTo>
                  <a:lnTo>
                    <a:pt x="116001" y="34201"/>
                  </a:lnTo>
                  <a:lnTo>
                    <a:pt x="108381" y="34201"/>
                  </a:lnTo>
                  <a:lnTo>
                    <a:pt x="108381" y="107454"/>
                  </a:lnTo>
                  <a:lnTo>
                    <a:pt x="120573" y="107454"/>
                  </a:lnTo>
                  <a:lnTo>
                    <a:pt x="120573" y="61633"/>
                  </a:lnTo>
                  <a:lnTo>
                    <a:pt x="122097" y="55537"/>
                  </a:lnTo>
                  <a:lnTo>
                    <a:pt x="125247" y="52489"/>
                  </a:lnTo>
                  <a:lnTo>
                    <a:pt x="128295" y="49441"/>
                  </a:lnTo>
                  <a:lnTo>
                    <a:pt x="134391" y="46393"/>
                  </a:lnTo>
                  <a:lnTo>
                    <a:pt x="145059" y="46393"/>
                  </a:lnTo>
                  <a:lnTo>
                    <a:pt x="146583" y="47917"/>
                  </a:lnTo>
                  <a:lnTo>
                    <a:pt x="149631" y="47917"/>
                  </a:lnTo>
                  <a:lnTo>
                    <a:pt x="149631" y="46393"/>
                  </a:lnTo>
                  <a:lnTo>
                    <a:pt x="152679" y="35725"/>
                  </a:lnTo>
                  <a:close/>
                </a:path>
              </a:pathLst>
            </a:custGeom>
            <a:solidFill>
              <a:srgbClr val="DB2828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1914" name="Google Shape;1914;p24"/>
          <p:cNvSpPr/>
          <p:nvPr/>
        </p:nvSpPr>
        <p:spPr>
          <a:xfrm>
            <a:off x="2333244" y="368808"/>
            <a:ext cx="10795" cy="449580"/>
          </a:xfrm>
          <a:custGeom>
            <a:rect b="b" l="l" r="r" t="t"/>
            <a:pathLst>
              <a:path extrusionOk="0" h="449580" w="10794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1915" name="Google Shape;1915;p24"/>
          <p:cNvGrpSpPr/>
          <p:nvPr/>
        </p:nvGrpSpPr>
        <p:grpSpPr>
          <a:xfrm>
            <a:off x="2517648" y="536448"/>
            <a:ext cx="803147" cy="111252"/>
            <a:chOff x="2517648" y="536448"/>
            <a:chExt cx="803147" cy="111252"/>
          </a:xfrm>
        </p:grpSpPr>
        <p:pic>
          <p:nvPicPr>
            <p:cNvPr id="1916" name="Google Shape;1916;p24"/>
            <p:cNvPicPr preferRelativeResize="0"/>
            <p:nvPr/>
          </p:nvPicPr>
          <p:blipFill rotWithShape="1">
            <a:blip r:embed="rId231">
              <a:alphaModFix/>
            </a:blip>
            <a:srcRect b="0" l="0" r="0" t="0"/>
            <a:stretch/>
          </p:blipFill>
          <p:spPr>
            <a:xfrm>
              <a:off x="2517648" y="537972"/>
              <a:ext cx="89915" cy="10820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7" name="Google Shape;1917;p24"/>
            <p:cNvPicPr preferRelativeResize="0"/>
            <p:nvPr/>
          </p:nvPicPr>
          <p:blipFill rotWithShape="1">
            <a:blip r:embed="rId232">
              <a:alphaModFix/>
            </a:blip>
            <a:srcRect b="0" l="0" r="0" t="0"/>
            <a:stretch/>
          </p:blipFill>
          <p:spPr>
            <a:xfrm>
              <a:off x="2625851" y="536448"/>
              <a:ext cx="124967" cy="11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18" name="Google Shape;1918;p24"/>
            <p:cNvPicPr preferRelativeResize="0"/>
            <p:nvPr/>
          </p:nvPicPr>
          <p:blipFill rotWithShape="1">
            <a:blip r:embed="rId233">
              <a:alphaModFix/>
            </a:blip>
            <a:srcRect b="0" l="0" r="0" t="0"/>
            <a:stretch/>
          </p:blipFill>
          <p:spPr>
            <a:xfrm>
              <a:off x="2756916" y="568452"/>
              <a:ext cx="71627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19" name="Google Shape;1919;p24"/>
            <p:cNvSpPr/>
            <p:nvPr/>
          </p:nvSpPr>
          <p:spPr>
            <a:xfrm>
              <a:off x="2831591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20" name="Google Shape;1920;p24"/>
            <p:cNvPicPr preferRelativeResize="0"/>
            <p:nvPr/>
          </p:nvPicPr>
          <p:blipFill rotWithShape="1">
            <a:blip r:embed="rId234">
              <a:alphaModFix/>
            </a:blip>
            <a:srcRect b="0" l="0" r="0" t="0"/>
            <a:stretch/>
          </p:blipFill>
          <p:spPr>
            <a:xfrm>
              <a:off x="2863596" y="536448"/>
              <a:ext cx="65531" cy="1112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1" name="Google Shape;1921;p24"/>
            <p:cNvPicPr preferRelativeResize="0"/>
            <p:nvPr/>
          </p:nvPicPr>
          <p:blipFill rotWithShape="1">
            <a:blip r:embed="rId235">
              <a:alphaModFix/>
            </a:blip>
            <a:srcRect b="0" l="0" r="0" t="0"/>
            <a:stretch/>
          </p:blipFill>
          <p:spPr>
            <a:xfrm>
              <a:off x="2944367" y="568452"/>
              <a:ext cx="65531" cy="79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2" name="Google Shape;1922;p24"/>
            <p:cNvSpPr/>
            <p:nvPr/>
          </p:nvSpPr>
          <p:spPr>
            <a:xfrm>
              <a:off x="3014472" y="645414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23" name="Google Shape;1923;p24"/>
            <p:cNvPicPr preferRelativeResize="0"/>
            <p:nvPr/>
          </p:nvPicPr>
          <p:blipFill rotWithShape="1">
            <a:blip r:embed="rId236">
              <a:alphaModFix/>
            </a:blip>
            <a:srcRect b="0" l="0" r="0" t="0"/>
            <a:stretch/>
          </p:blipFill>
          <p:spPr>
            <a:xfrm>
              <a:off x="3055619" y="539496"/>
              <a:ext cx="70104" cy="106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4" name="Google Shape;1924;p24"/>
            <p:cNvPicPr preferRelativeResize="0"/>
            <p:nvPr/>
          </p:nvPicPr>
          <p:blipFill rotWithShape="1">
            <a:blip r:embed="rId237">
              <a:alphaModFix/>
            </a:blip>
            <a:srcRect b="0" l="0" r="0" t="0"/>
            <a:stretch/>
          </p:blipFill>
          <p:spPr>
            <a:xfrm>
              <a:off x="3140964" y="539496"/>
              <a:ext cx="85343" cy="1066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5" name="Google Shape;1925;p24"/>
            <p:cNvPicPr preferRelativeResize="0"/>
            <p:nvPr/>
          </p:nvPicPr>
          <p:blipFill rotWithShape="1">
            <a:blip r:embed="rId238">
              <a:alphaModFix/>
            </a:blip>
            <a:srcRect b="0" l="0" r="0" t="0"/>
            <a:stretch/>
          </p:blipFill>
          <p:spPr>
            <a:xfrm>
              <a:off x="3250691" y="539496"/>
              <a:ext cx="70104" cy="10667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26" name="Google Shape;1926;p24"/>
          <p:cNvSpPr/>
          <p:nvPr/>
        </p:nvSpPr>
        <p:spPr>
          <a:xfrm>
            <a:off x="3479291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1927" name="Google Shape;1927;p24"/>
          <p:cNvPicPr preferRelativeResize="0"/>
          <p:nvPr/>
        </p:nvPicPr>
        <p:blipFill rotWithShape="1">
          <a:blip r:embed="rId239">
            <a:alphaModFix/>
          </a:blip>
          <a:srcRect b="0" l="0" r="0" t="0"/>
          <a:stretch/>
        </p:blipFill>
        <p:spPr>
          <a:xfrm>
            <a:off x="3673887" y="538638"/>
            <a:ext cx="125158" cy="1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8" name="Google Shape;1928;p24"/>
          <p:cNvSpPr/>
          <p:nvPr/>
        </p:nvSpPr>
        <p:spPr>
          <a:xfrm>
            <a:off x="3488435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9760" y="9780174"/>
            <a:ext cx="132692" cy="747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34" name="Google Shape;1934;p25"/>
          <p:cNvGrpSpPr/>
          <p:nvPr/>
        </p:nvGrpSpPr>
        <p:grpSpPr>
          <a:xfrm>
            <a:off x="643127" y="402336"/>
            <a:ext cx="763524" cy="164591"/>
            <a:chOff x="643127" y="402336"/>
            <a:chExt cx="763524" cy="164591"/>
          </a:xfrm>
        </p:grpSpPr>
        <p:pic>
          <p:nvPicPr>
            <p:cNvPr id="1935" name="Google Shape;1935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43127" y="413004"/>
              <a:ext cx="124968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36" name="Google Shape;1936;p25"/>
            <p:cNvSpPr/>
            <p:nvPr/>
          </p:nvSpPr>
          <p:spPr>
            <a:xfrm>
              <a:off x="773430" y="539495"/>
              <a:ext cx="0" cy="1905"/>
            </a:xfrm>
            <a:custGeom>
              <a:rect b="b" l="l" r="r" t="t"/>
              <a:pathLst>
                <a:path extrusionOk="0" h="1904" w="120000">
                  <a:moveTo>
                    <a:pt x="0" y="761"/>
                  </a:moveTo>
                  <a:lnTo>
                    <a:pt x="0" y="761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37" name="Google Shape;1937;p2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818388" y="413004"/>
              <a:ext cx="181356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8" name="Google Shape;1938;p2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02792" y="413004"/>
              <a:ext cx="20878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39" name="Google Shape;1939;p25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1226820" y="402336"/>
              <a:ext cx="179831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0" name="Google Shape;1940;p2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179" y="781812"/>
            <a:ext cx="743712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1" name="Google Shape;1941;p25"/>
          <p:cNvGrpSpPr/>
          <p:nvPr/>
        </p:nvGrpSpPr>
        <p:grpSpPr>
          <a:xfrm>
            <a:off x="1497330" y="785812"/>
            <a:ext cx="551020" cy="138779"/>
            <a:chOff x="1497330" y="785812"/>
            <a:chExt cx="551020" cy="138779"/>
          </a:xfrm>
        </p:grpSpPr>
        <p:pic>
          <p:nvPicPr>
            <p:cNvPr id="1942" name="Google Shape;1942;p25"/>
            <p:cNvPicPr preferRelativeResize="0"/>
            <p:nvPr/>
          </p:nvPicPr>
          <p:blipFill rotWithShape="1">
            <a:blip r:embed="rId9">
              <a:alphaModFix/>
            </a:blip>
            <a:srcRect b="0" l="0" r="0" t="0"/>
            <a:stretch/>
          </p:blipFill>
          <p:spPr>
            <a:xfrm>
              <a:off x="1497330" y="790384"/>
              <a:ext cx="361759" cy="11439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43" name="Google Shape;1943;p25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1883473" y="785812"/>
              <a:ext cx="164877" cy="1387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44" name="Google Shape;1944;p2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2109298" y="783336"/>
            <a:ext cx="842664" cy="12191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45" name="Google Shape;1945;p25"/>
          <p:cNvGrpSpPr/>
          <p:nvPr/>
        </p:nvGrpSpPr>
        <p:grpSpPr>
          <a:xfrm>
            <a:off x="3016091" y="784860"/>
            <a:ext cx="371062" cy="119919"/>
            <a:chOff x="3016091" y="784860"/>
            <a:chExt cx="371062" cy="119919"/>
          </a:xfrm>
        </p:grpSpPr>
        <p:pic>
          <p:nvPicPr>
            <p:cNvPr id="1946" name="Google Shape;1946;p25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3016091" y="819340"/>
              <a:ext cx="161734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7" name="Google Shape;1947;p25"/>
            <p:cNvSpPr/>
            <p:nvPr/>
          </p:nvSpPr>
          <p:spPr>
            <a:xfrm>
              <a:off x="3197351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48" name="Google Shape;1948;p25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3238976" y="819340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49" name="Google Shape;1949;p25"/>
            <p:cNvSpPr/>
            <p:nvPr/>
          </p:nvSpPr>
          <p:spPr>
            <a:xfrm>
              <a:off x="3342703" y="819340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5240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5240" y="3047"/>
                  </a:lnTo>
                  <a:lnTo>
                    <a:pt x="15240" y="18287"/>
                  </a:lnTo>
                  <a:lnTo>
                    <a:pt x="19480" y="10286"/>
                  </a:lnTo>
                  <a:lnTo>
                    <a:pt x="25157" y="4571"/>
                  </a:lnTo>
                  <a:lnTo>
                    <a:pt x="31996" y="1142"/>
                  </a:lnTo>
                  <a:lnTo>
                    <a:pt x="39719" y="0"/>
                  </a:lnTo>
                  <a:lnTo>
                    <a:pt x="41243" y="0"/>
                  </a:lnTo>
                  <a:lnTo>
                    <a:pt x="42767" y="1523"/>
                  </a:lnTo>
                  <a:lnTo>
                    <a:pt x="44291" y="1523"/>
                  </a:lnTo>
                  <a:lnTo>
                    <a:pt x="44291" y="15239"/>
                  </a:lnTo>
                  <a:lnTo>
                    <a:pt x="42767" y="13715"/>
                  </a:lnTo>
                  <a:lnTo>
                    <a:pt x="38195" y="13715"/>
                  </a:lnTo>
                  <a:lnTo>
                    <a:pt x="31567" y="14620"/>
                  </a:lnTo>
                  <a:lnTo>
                    <a:pt x="25538" y="17525"/>
                  </a:lnTo>
                  <a:lnTo>
                    <a:pt x="20099" y="22717"/>
                  </a:lnTo>
                  <a:lnTo>
                    <a:pt x="15240" y="30479"/>
                  </a:lnTo>
                  <a:lnTo>
                    <a:pt x="15240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950" name="Google Shape;1950;p25"/>
          <p:cNvPicPr preferRelativeResize="0"/>
          <p:nvPr/>
        </p:nvPicPr>
        <p:blipFill rotWithShape="1">
          <a:blip r:embed="rId14">
            <a:alphaModFix/>
          </a:blip>
          <a:srcRect b="0" l="0" r="0" t="0"/>
          <a:stretch/>
        </p:blipFill>
        <p:spPr>
          <a:xfrm>
            <a:off x="3449478" y="785812"/>
            <a:ext cx="73342" cy="118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1" name="Google Shape;1951;p25"/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3690651" y="822388"/>
            <a:ext cx="65627" cy="82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25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3548729" y="819340"/>
            <a:ext cx="67151" cy="85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25"/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3789902" y="819340"/>
            <a:ext cx="65627" cy="839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54" name="Google Shape;1954;p25"/>
          <p:cNvGrpSpPr/>
          <p:nvPr/>
        </p:nvGrpSpPr>
        <p:grpSpPr>
          <a:xfrm>
            <a:off x="3928776" y="819340"/>
            <a:ext cx="491490" cy="112871"/>
            <a:chOff x="3928776" y="819340"/>
            <a:chExt cx="491490" cy="112871"/>
          </a:xfrm>
        </p:grpSpPr>
        <p:pic>
          <p:nvPicPr>
            <p:cNvPr id="1955" name="Google Shape;1955;p25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3928776" y="819340"/>
              <a:ext cx="154209" cy="85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6" name="Google Shape;1956;p25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4104322" y="819340"/>
              <a:ext cx="11449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7" name="Google Shape;1957;p25"/>
            <p:cNvPicPr preferRelativeResize="0"/>
            <p:nvPr/>
          </p:nvPicPr>
          <p:blipFill rotWithShape="1">
            <a:blip r:embed="rId20">
              <a:alphaModFix/>
            </a:blip>
            <a:srcRect b="0" l="0" r="0" t="0"/>
            <a:stretch/>
          </p:blipFill>
          <p:spPr>
            <a:xfrm>
              <a:off x="4249292" y="819340"/>
              <a:ext cx="73342" cy="112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8" name="Google Shape;1958;p25"/>
            <p:cNvPicPr preferRelativeResize="0"/>
            <p:nvPr/>
          </p:nvPicPr>
          <p:blipFill rotWithShape="1">
            <a:blip r:embed="rId21">
              <a:alphaModFix/>
            </a:blip>
            <a:srcRect b="0" l="0" r="0" t="0"/>
            <a:stretch/>
          </p:blipFill>
          <p:spPr>
            <a:xfrm>
              <a:off x="4342447" y="819340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9" name="Google Shape;1959;p25"/>
          <p:cNvGrpSpPr/>
          <p:nvPr/>
        </p:nvGrpSpPr>
        <p:grpSpPr>
          <a:xfrm>
            <a:off x="4487417" y="819340"/>
            <a:ext cx="160306" cy="85439"/>
            <a:chOff x="4487417" y="819340"/>
            <a:chExt cx="160306" cy="85439"/>
          </a:xfrm>
        </p:grpSpPr>
        <p:pic>
          <p:nvPicPr>
            <p:cNvPr id="1960" name="Google Shape;1960;p25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4582096" y="81934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1" name="Google Shape;1961;p2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4487417" y="819340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62" name="Google Shape;1962;p25"/>
          <p:cNvGrpSpPr/>
          <p:nvPr/>
        </p:nvGrpSpPr>
        <p:grpSpPr>
          <a:xfrm>
            <a:off x="4728590" y="782764"/>
            <a:ext cx="881252" cy="122313"/>
            <a:chOff x="4728590" y="782764"/>
            <a:chExt cx="881252" cy="122313"/>
          </a:xfrm>
        </p:grpSpPr>
        <p:pic>
          <p:nvPicPr>
            <p:cNvPr id="1963" name="Google Shape;1963;p25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4728590" y="819340"/>
              <a:ext cx="112966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4" name="Google Shape;1964;p25"/>
            <p:cNvSpPr/>
            <p:nvPr/>
          </p:nvSpPr>
          <p:spPr>
            <a:xfrm>
              <a:off x="4873561" y="793343"/>
              <a:ext cx="15240" cy="110489"/>
            </a:xfrm>
            <a:custGeom>
              <a:rect b="b" l="l" r="r" t="t"/>
              <a:pathLst>
                <a:path extrusionOk="0" h="110490" w="15239">
                  <a:moveTo>
                    <a:pt x="15240" y="29057"/>
                  </a:moveTo>
                  <a:lnTo>
                    <a:pt x="0" y="29057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57"/>
                  </a:lnTo>
                  <a:close/>
                </a:path>
                <a:path extrusionOk="0" h="110490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65" name="Google Shape;1965;p25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4920900" y="81934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66" name="Google Shape;1966;p25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5018627" y="782764"/>
              <a:ext cx="65627" cy="122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7" name="Google Shape;1967;p25"/>
            <p:cNvSpPr/>
            <p:nvPr/>
          </p:nvSpPr>
          <p:spPr>
            <a:xfrm>
              <a:off x="5113210" y="819352"/>
              <a:ext cx="140970" cy="85725"/>
            </a:xfrm>
            <a:custGeom>
              <a:rect b="b" l="l" r="r" t="t"/>
              <a:pathLst>
                <a:path extrusionOk="0" h="85725" w="140970">
                  <a:moveTo>
                    <a:pt x="54952" y="54952"/>
                  </a:moveTo>
                  <a:lnTo>
                    <a:pt x="53428" y="50380"/>
                  </a:lnTo>
                  <a:lnTo>
                    <a:pt x="45808" y="42672"/>
                  </a:lnTo>
                  <a:lnTo>
                    <a:pt x="41236" y="39624"/>
                  </a:lnTo>
                  <a:lnTo>
                    <a:pt x="32092" y="36576"/>
                  </a:lnTo>
                  <a:lnTo>
                    <a:pt x="25996" y="33528"/>
                  </a:lnTo>
                  <a:lnTo>
                    <a:pt x="18376" y="30480"/>
                  </a:lnTo>
                  <a:lnTo>
                    <a:pt x="15240" y="25908"/>
                  </a:lnTo>
                  <a:lnTo>
                    <a:pt x="15240" y="18288"/>
                  </a:lnTo>
                  <a:lnTo>
                    <a:pt x="21424" y="12192"/>
                  </a:lnTo>
                  <a:lnTo>
                    <a:pt x="33616" y="12192"/>
                  </a:lnTo>
                  <a:lnTo>
                    <a:pt x="39712" y="13716"/>
                  </a:lnTo>
                  <a:lnTo>
                    <a:pt x="48856" y="15240"/>
                  </a:lnTo>
                  <a:lnTo>
                    <a:pt x="48856" y="3048"/>
                  </a:lnTo>
                  <a:lnTo>
                    <a:pt x="45808" y="3048"/>
                  </a:lnTo>
                  <a:lnTo>
                    <a:pt x="38188" y="1524"/>
                  </a:lnTo>
                  <a:lnTo>
                    <a:pt x="33616" y="0"/>
                  </a:lnTo>
                  <a:lnTo>
                    <a:pt x="19900" y="0"/>
                  </a:lnTo>
                  <a:lnTo>
                    <a:pt x="7620" y="6096"/>
                  </a:lnTo>
                  <a:lnTo>
                    <a:pt x="3048" y="10668"/>
                  </a:lnTo>
                  <a:lnTo>
                    <a:pt x="1524" y="16764"/>
                  </a:lnTo>
                  <a:lnTo>
                    <a:pt x="1524" y="22860"/>
                  </a:lnTo>
                  <a:lnTo>
                    <a:pt x="29044" y="50380"/>
                  </a:lnTo>
                  <a:lnTo>
                    <a:pt x="36664" y="53428"/>
                  </a:lnTo>
                  <a:lnTo>
                    <a:pt x="39712" y="58000"/>
                  </a:lnTo>
                  <a:lnTo>
                    <a:pt x="39712" y="65620"/>
                  </a:lnTo>
                  <a:lnTo>
                    <a:pt x="38188" y="68668"/>
                  </a:lnTo>
                  <a:lnTo>
                    <a:pt x="33616" y="73240"/>
                  </a:lnTo>
                  <a:lnTo>
                    <a:pt x="29044" y="74764"/>
                  </a:lnTo>
                  <a:lnTo>
                    <a:pt x="25996" y="74764"/>
                  </a:lnTo>
                  <a:lnTo>
                    <a:pt x="20002" y="74218"/>
                  </a:lnTo>
                  <a:lnTo>
                    <a:pt x="13563" y="72669"/>
                  </a:lnTo>
                  <a:lnTo>
                    <a:pt x="6845" y="70269"/>
                  </a:lnTo>
                  <a:lnTo>
                    <a:pt x="0" y="67144"/>
                  </a:lnTo>
                  <a:lnTo>
                    <a:pt x="0" y="80860"/>
                  </a:lnTo>
                  <a:lnTo>
                    <a:pt x="10668" y="83908"/>
                  </a:lnTo>
                  <a:lnTo>
                    <a:pt x="18376" y="85432"/>
                  </a:lnTo>
                  <a:lnTo>
                    <a:pt x="33616" y="85432"/>
                  </a:lnTo>
                  <a:lnTo>
                    <a:pt x="41236" y="82384"/>
                  </a:lnTo>
                  <a:lnTo>
                    <a:pt x="45808" y="77812"/>
                  </a:lnTo>
                  <a:lnTo>
                    <a:pt x="51904" y="73240"/>
                  </a:lnTo>
                  <a:lnTo>
                    <a:pt x="54952" y="68668"/>
                  </a:lnTo>
                  <a:lnTo>
                    <a:pt x="54952" y="54952"/>
                  </a:lnTo>
                  <a:close/>
                </a:path>
                <a:path extrusionOk="0" h="85725" w="140970">
                  <a:moveTo>
                    <a:pt x="140385" y="68668"/>
                  </a:moveTo>
                  <a:lnTo>
                    <a:pt x="132765" y="71716"/>
                  </a:lnTo>
                  <a:lnTo>
                    <a:pt x="126669" y="73240"/>
                  </a:lnTo>
                  <a:lnTo>
                    <a:pt x="111429" y="73240"/>
                  </a:lnTo>
                  <a:lnTo>
                    <a:pt x="105333" y="70192"/>
                  </a:lnTo>
                  <a:lnTo>
                    <a:pt x="100761" y="65620"/>
                  </a:lnTo>
                  <a:lnTo>
                    <a:pt x="96189" y="59524"/>
                  </a:lnTo>
                  <a:lnTo>
                    <a:pt x="94665" y="51904"/>
                  </a:lnTo>
                  <a:lnTo>
                    <a:pt x="94665" y="33528"/>
                  </a:lnTo>
                  <a:lnTo>
                    <a:pt x="96189" y="25908"/>
                  </a:lnTo>
                  <a:lnTo>
                    <a:pt x="100761" y="19812"/>
                  </a:lnTo>
                  <a:lnTo>
                    <a:pt x="105333" y="15240"/>
                  </a:lnTo>
                  <a:lnTo>
                    <a:pt x="111429" y="12192"/>
                  </a:lnTo>
                  <a:lnTo>
                    <a:pt x="125145" y="12192"/>
                  </a:lnTo>
                  <a:lnTo>
                    <a:pt x="131241" y="13716"/>
                  </a:lnTo>
                  <a:lnTo>
                    <a:pt x="138861" y="15240"/>
                  </a:lnTo>
                  <a:lnTo>
                    <a:pt x="138861" y="3048"/>
                  </a:lnTo>
                  <a:lnTo>
                    <a:pt x="131241" y="1524"/>
                  </a:lnTo>
                  <a:lnTo>
                    <a:pt x="125145" y="0"/>
                  </a:lnTo>
                  <a:lnTo>
                    <a:pt x="119049" y="0"/>
                  </a:lnTo>
                  <a:lnTo>
                    <a:pt x="109575" y="825"/>
                  </a:lnTo>
                  <a:lnTo>
                    <a:pt x="78422" y="33185"/>
                  </a:lnTo>
                  <a:lnTo>
                    <a:pt x="77812" y="42672"/>
                  </a:lnTo>
                  <a:lnTo>
                    <a:pt x="78422" y="51549"/>
                  </a:lnTo>
                  <a:lnTo>
                    <a:pt x="101142" y="82194"/>
                  </a:lnTo>
                  <a:lnTo>
                    <a:pt x="116001" y="85432"/>
                  </a:lnTo>
                  <a:lnTo>
                    <a:pt x="122097" y="85432"/>
                  </a:lnTo>
                  <a:lnTo>
                    <a:pt x="131241" y="83908"/>
                  </a:lnTo>
                  <a:lnTo>
                    <a:pt x="140385" y="80860"/>
                  </a:lnTo>
                  <a:lnTo>
                    <a:pt x="140385" y="6866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68" name="Google Shape;1968;p25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5278088" y="822388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9" name="Google Shape;1969;p25"/>
            <p:cNvSpPr/>
            <p:nvPr/>
          </p:nvSpPr>
          <p:spPr>
            <a:xfrm>
              <a:off x="5375147" y="784860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70" name="Google Shape;1970;p25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5416962" y="819340"/>
              <a:ext cx="144970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1" name="Google Shape;1971;p25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5593079" y="819912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2" name="Google Shape;1972;p25"/>
          <p:cNvGrpSpPr/>
          <p:nvPr/>
        </p:nvGrpSpPr>
        <p:grpSpPr>
          <a:xfrm>
            <a:off x="709701" y="1255680"/>
            <a:ext cx="427392" cy="87001"/>
            <a:chOff x="709701" y="1255680"/>
            <a:chExt cx="427392" cy="87001"/>
          </a:xfrm>
        </p:grpSpPr>
        <p:sp>
          <p:nvSpPr>
            <p:cNvPr id="1973" name="Google Shape;1973;p25"/>
            <p:cNvSpPr/>
            <p:nvPr/>
          </p:nvSpPr>
          <p:spPr>
            <a:xfrm>
              <a:off x="709701" y="1255686"/>
              <a:ext cx="205104" cy="86995"/>
            </a:xfrm>
            <a:custGeom>
              <a:rect b="b" l="l" r="r" t="t"/>
              <a:pathLst>
                <a:path extrusionOk="0" h="86994" w="205105">
                  <a:moveTo>
                    <a:pt x="58000" y="56476"/>
                  </a:moveTo>
                  <a:lnTo>
                    <a:pt x="56476" y="53428"/>
                  </a:lnTo>
                  <a:lnTo>
                    <a:pt x="54952" y="51904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12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5808"/>
                  </a:lnTo>
                  <a:lnTo>
                    <a:pt x="29044" y="48856"/>
                  </a:lnTo>
                  <a:lnTo>
                    <a:pt x="32092" y="48856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0192"/>
                  </a:lnTo>
                  <a:lnTo>
                    <a:pt x="39712" y="74764"/>
                  </a:lnTo>
                  <a:lnTo>
                    <a:pt x="36664" y="74764"/>
                  </a:lnTo>
                  <a:lnTo>
                    <a:pt x="35140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3240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3908"/>
                  </a:lnTo>
                  <a:lnTo>
                    <a:pt x="3048" y="85432"/>
                  </a:lnTo>
                  <a:lnTo>
                    <a:pt x="10756" y="85432"/>
                  </a:lnTo>
                  <a:lnTo>
                    <a:pt x="13804" y="86956"/>
                  </a:lnTo>
                  <a:lnTo>
                    <a:pt x="33616" y="86956"/>
                  </a:lnTo>
                  <a:lnTo>
                    <a:pt x="42760" y="83908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4" w="205105">
                  <a:moveTo>
                    <a:pt x="128206" y="0"/>
                  </a:moveTo>
                  <a:lnTo>
                    <a:pt x="79349" y="0"/>
                  </a:lnTo>
                  <a:lnTo>
                    <a:pt x="79349" y="85445"/>
                  </a:lnTo>
                  <a:lnTo>
                    <a:pt x="128206" y="85445"/>
                  </a:lnTo>
                  <a:lnTo>
                    <a:pt x="128206" y="76301"/>
                  </a:lnTo>
                  <a:lnTo>
                    <a:pt x="91541" y="76301"/>
                  </a:lnTo>
                  <a:lnTo>
                    <a:pt x="91541" y="45720"/>
                  </a:lnTo>
                  <a:lnTo>
                    <a:pt x="126682" y="45720"/>
                  </a:lnTo>
                  <a:lnTo>
                    <a:pt x="126682" y="36576"/>
                  </a:lnTo>
                  <a:lnTo>
                    <a:pt x="91541" y="36576"/>
                  </a:lnTo>
                  <a:lnTo>
                    <a:pt x="91541" y="10668"/>
                  </a:lnTo>
                  <a:lnTo>
                    <a:pt x="128206" y="10668"/>
                  </a:lnTo>
                  <a:lnTo>
                    <a:pt x="128206" y="0"/>
                  </a:lnTo>
                  <a:close/>
                </a:path>
                <a:path extrusionOk="0" h="86994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0"/>
                  </a:lnTo>
                  <a:lnTo>
                    <a:pt x="154203" y="0"/>
                  </a:lnTo>
                  <a:lnTo>
                    <a:pt x="154203" y="85445"/>
                  </a:lnTo>
                  <a:lnTo>
                    <a:pt x="204597" y="854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74" name="Google Shape;1974;p25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935640" y="1255680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75" name="Google Shape;1975;p25"/>
          <p:cNvGrpSpPr/>
          <p:nvPr/>
        </p:nvGrpSpPr>
        <p:grpSpPr>
          <a:xfrm>
            <a:off x="1231773" y="1255680"/>
            <a:ext cx="340360" cy="86963"/>
            <a:chOff x="1231773" y="1255680"/>
            <a:chExt cx="340360" cy="86963"/>
          </a:xfrm>
        </p:grpSpPr>
        <p:pic>
          <p:nvPicPr>
            <p:cNvPr id="1976" name="Google Shape;1976;p25"/>
            <p:cNvPicPr preferRelativeResize="0"/>
            <p:nvPr/>
          </p:nvPicPr>
          <p:blipFill rotWithShape="1">
            <a:blip r:embed="rId31">
              <a:alphaModFix/>
            </a:blip>
            <a:srcRect b="0" l="0" r="0" t="0"/>
            <a:stretch/>
          </p:blipFill>
          <p:spPr>
            <a:xfrm>
              <a:off x="1231773" y="1255680"/>
              <a:ext cx="270128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7" name="Google Shape;1977;p25"/>
            <p:cNvSpPr/>
            <p:nvPr/>
          </p:nvSpPr>
          <p:spPr>
            <a:xfrm>
              <a:off x="1523238" y="1255680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48863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7"/>
                  </a:lnTo>
                  <a:lnTo>
                    <a:pt x="12191" y="10667"/>
                  </a:lnTo>
                  <a:lnTo>
                    <a:pt x="12191" y="36575"/>
                  </a:lnTo>
                  <a:lnTo>
                    <a:pt x="47339" y="36575"/>
                  </a:lnTo>
                  <a:lnTo>
                    <a:pt x="47339" y="45719"/>
                  </a:lnTo>
                  <a:lnTo>
                    <a:pt x="12191" y="45719"/>
                  </a:lnTo>
                  <a:lnTo>
                    <a:pt x="12191" y="76295"/>
                  </a:lnTo>
                  <a:lnTo>
                    <a:pt x="48863" y="76295"/>
                  </a:lnTo>
                  <a:lnTo>
                    <a:pt x="48863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78" name="Google Shape;1978;p25"/>
          <p:cNvGrpSpPr/>
          <p:nvPr/>
        </p:nvGrpSpPr>
        <p:grpSpPr>
          <a:xfrm>
            <a:off x="1675923" y="1245012"/>
            <a:ext cx="1061371" cy="123831"/>
            <a:chOff x="1675923" y="1245012"/>
            <a:chExt cx="1061371" cy="123831"/>
          </a:xfrm>
        </p:grpSpPr>
        <p:pic>
          <p:nvPicPr>
            <p:cNvPr id="1979" name="Google Shape;1979;p25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675923" y="1245012"/>
              <a:ext cx="634936" cy="1236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0" name="Google Shape;1980;p25"/>
            <p:cNvSpPr/>
            <p:nvPr/>
          </p:nvSpPr>
          <p:spPr>
            <a:xfrm>
              <a:off x="2327706" y="1249844"/>
              <a:ext cx="53975" cy="91440"/>
            </a:xfrm>
            <a:custGeom>
              <a:rect b="b" l="l" r="r" t="t"/>
              <a:pathLst>
                <a:path extrusionOk="0" h="91440" w="53975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81" name="Google Shape;1981;p25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2400966" y="1275587"/>
              <a:ext cx="198405" cy="670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2" name="Google Shape;1982;p25"/>
            <p:cNvSpPr/>
            <p:nvPr/>
          </p:nvSpPr>
          <p:spPr>
            <a:xfrm>
              <a:off x="2619184" y="1245018"/>
              <a:ext cx="118110" cy="123825"/>
            </a:xfrm>
            <a:custGeom>
              <a:rect b="b" l="l" r="r" t="t"/>
              <a:pathLst>
                <a:path extrusionOk="0" h="123825" w="118110">
                  <a:moveTo>
                    <a:pt x="53428" y="44297"/>
                  </a:moveTo>
                  <a:lnTo>
                    <a:pt x="51904" y="41249"/>
                  </a:lnTo>
                  <a:lnTo>
                    <a:pt x="50380" y="39725"/>
                  </a:lnTo>
                  <a:lnTo>
                    <a:pt x="48856" y="36677"/>
                  </a:lnTo>
                  <a:lnTo>
                    <a:pt x="47332" y="35153"/>
                  </a:lnTo>
                  <a:lnTo>
                    <a:pt x="38188" y="30581"/>
                  </a:lnTo>
                  <a:lnTo>
                    <a:pt x="15240" y="30581"/>
                  </a:lnTo>
                  <a:lnTo>
                    <a:pt x="13716" y="32105"/>
                  </a:lnTo>
                  <a:lnTo>
                    <a:pt x="10668" y="32105"/>
                  </a:lnTo>
                  <a:lnTo>
                    <a:pt x="7620" y="33629"/>
                  </a:lnTo>
                  <a:lnTo>
                    <a:pt x="4572" y="33629"/>
                  </a:lnTo>
                  <a:lnTo>
                    <a:pt x="4572" y="44297"/>
                  </a:lnTo>
                  <a:lnTo>
                    <a:pt x="9144" y="42773"/>
                  </a:lnTo>
                  <a:lnTo>
                    <a:pt x="12192" y="41249"/>
                  </a:lnTo>
                  <a:lnTo>
                    <a:pt x="16764" y="41249"/>
                  </a:lnTo>
                  <a:lnTo>
                    <a:pt x="19812" y="39725"/>
                  </a:lnTo>
                  <a:lnTo>
                    <a:pt x="32092" y="39725"/>
                  </a:lnTo>
                  <a:lnTo>
                    <a:pt x="36664" y="41249"/>
                  </a:lnTo>
                  <a:lnTo>
                    <a:pt x="41236" y="45821"/>
                  </a:lnTo>
                  <a:lnTo>
                    <a:pt x="42760" y="48869"/>
                  </a:lnTo>
                  <a:lnTo>
                    <a:pt x="42760" y="58013"/>
                  </a:lnTo>
                  <a:lnTo>
                    <a:pt x="42760" y="67157"/>
                  </a:lnTo>
                  <a:lnTo>
                    <a:pt x="42760" y="77825"/>
                  </a:lnTo>
                  <a:lnTo>
                    <a:pt x="38188" y="82397"/>
                  </a:lnTo>
                  <a:lnTo>
                    <a:pt x="32092" y="85445"/>
                  </a:lnTo>
                  <a:lnTo>
                    <a:pt x="27520" y="86969"/>
                  </a:lnTo>
                  <a:lnTo>
                    <a:pt x="25996" y="88493"/>
                  </a:lnTo>
                  <a:lnTo>
                    <a:pt x="18288" y="88493"/>
                  </a:lnTo>
                  <a:lnTo>
                    <a:pt x="15240" y="85445"/>
                  </a:lnTo>
                  <a:lnTo>
                    <a:pt x="13716" y="85445"/>
                  </a:lnTo>
                  <a:lnTo>
                    <a:pt x="13716" y="83921"/>
                  </a:lnTo>
                  <a:lnTo>
                    <a:pt x="12192" y="83921"/>
                  </a:lnTo>
                  <a:lnTo>
                    <a:pt x="12192" y="73253"/>
                  </a:lnTo>
                  <a:lnTo>
                    <a:pt x="13716" y="71729"/>
                  </a:lnTo>
                  <a:lnTo>
                    <a:pt x="13716" y="70205"/>
                  </a:lnTo>
                  <a:lnTo>
                    <a:pt x="15240" y="70205"/>
                  </a:lnTo>
                  <a:lnTo>
                    <a:pt x="16764" y="68681"/>
                  </a:lnTo>
                  <a:lnTo>
                    <a:pt x="18288" y="68681"/>
                  </a:lnTo>
                  <a:lnTo>
                    <a:pt x="19812" y="67157"/>
                  </a:lnTo>
                  <a:lnTo>
                    <a:pt x="42760" y="67157"/>
                  </a:lnTo>
                  <a:lnTo>
                    <a:pt x="42760" y="58013"/>
                  </a:lnTo>
                  <a:lnTo>
                    <a:pt x="19812" y="58013"/>
                  </a:lnTo>
                  <a:lnTo>
                    <a:pt x="12192" y="59537"/>
                  </a:lnTo>
                  <a:lnTo>
                    <a:pt x="7620" y="64109"/>
                  </a:lnTo>
                  <a:lnTo>
                    <a:pt x="1524" y="67157"/>
                  </a:lnTo>
                  <a:lnTo>
                    <a:pt x="0" y="71729"/>
                  </a:lnTo>
                  <a:lnTo>
                    <a:pt x="0" y="83921"/>
                  </a:lnTo>
                  <a:lnTo>
                    <a:pt x="1524" y="86969"/>
                  </a:lnTo>
                  <a:lnTo>
                    <a:pt x="1524" y="88493"/>
                  </a:lnTo>
                  <a:lnTo>
                    <a:pt x="4572" y="91541"/>
                  </a:lnTo>
                  <a:lnTo>
                    <a:pt x="6096" y="94589"/>
                  </a:lnTo>
                  <a:lnTo>
                    <a:pt x="9144" y="94589"/>
                  </a:lnTo>
                  <a:lnTo>
                    <a:pt x="10668" y="96113"/>
                  </a:lnTo>
                  <a:lnTo>
                    <a:pt x="13716" y="97637"/>
                  </a:lnTo>
                  <a:lnTo>
                    <a:pt x="24472" y="97637"/>
                  </a:lnTo>
                  <a:lnTo>
                    <a:pt x="29044" y="96113"/>
                  </a:lnTo>
                  <a:lnTo>
                    <a:pt x="32092" y="94589"/>
                  </a:lnTo>
                  <a:lnTo>
                    <a:pt x="36664" y="93065"/>
                  </a:lnTo>
                  <a:lnTo>
                    <a:pt x="39712" y="91541"/>
                  </a:lnTo>
                  <a:lnTo>
                    <a:pt x="41744" y="88493"/>
                  </a:lnTo>
                  <a:lnTo>
                    <a:pt x="42760" y="86969"/>
                  </a:lnTo>
                  <a:lnTo>
                    <a:pt x="42760" y="96113"/>
                  </a:lnTo>
                  <a:lnTo>
                    <a:pt x="53428" y="96113"/>
                  </a:lnTo>
                  <a:lnTo>
                    <a:pt x="53428" y="86969"/>
                  </a:lnTo>
                  <a:lnTo>
                    <a:pt x="53428" y="67157"/>
                  </a:lnTo>
                  <a:lnTo>
                    <a:pt x="53428" y="44297"/>
                  </a:lnTo>
                  <a:close/>
                </a:path>
                <a:path extrusionOk="0" h="123825" w="118110">
                  <a:moveTo>
                    <a:pt x="117525" y="61061"/>
                  </a:moveTo>
                  <a:lnTo>
                    <a:pt x="115798" y="44437"/>
                  </a:lnTo>
                  <a:lnTo>
                    <a:pt x="110477" y="28816"/>
                  </a:lnTo>
                  <a:lnTo>
                    <a:pt x="101460" y="14046"/>
                  </a:lnTo>
                  <a:lnTo>
                    <a:pt x="88569" y="0"/>
                  </a:lnTo>
                  <a:lnTo>
                    <a:pt x="80860" y="6096"/>
                  </a:lnTo>
                  <a:lnTo>
                    <a:pt x="92036" y="18999"/>
                  </a:lnTo>
                  <a:lnTo>
                    <a:pt x="100190" y="32626"/>
                  </a:lnTo>
                  <a:lnTo>
                    <a:pt x="105168" y="47104"/>
                  </a:lnTo>
                  <a:lnTo>
                    <a:pt x="106857" y="62585"/>
                  </a:lnTo>
                  <a:lnTo>
                    <a:pt x="106337" y="69646"/>
                  </a:lnTo>
                  <a:lnTo>
                    <a:pt x="87223" y="110629"/>
                  </a:lnTo>
                  <a:lnTo>
                    <a:pt x="80860" y="117538"/>
                  </a:lnTo>
                  <a:lnTo>
                    <a:pt x="88569" y="123634"/>
                  </a:lnTo>
                  <a:lnTo>
                    <a:pt x="99237" y="112966"/>
                  </a:lnTo>
                  <a:lnTo>
                    <a:pt x="102285" y="106781"/>
                  </a:lnTo>
                  <a:lnTo>
                    <a:pt x="106857" y="102209"/>
                  </a:lnTo>
                  <a:lnTo>
                    <a:pt x="109905" y="96113"/>
                  </a:lnTo>
                  <a:lnTo>
                    <a:pt x="111429" y="91541"/>
                  </a:lnTo>
                  <a:lnTo>
                    <a:pt x="114477" y="85445"/>
                  </a:lnTo>
                  <a:lnTo>
                    <a:pt x="116001" y="80873"/>
                  </a:lnTo>
                  <a:lnTo>
                    <a:pt x="116001" y="76301"/>
                  </a:lnTo>
                  <a:lnTo>
                    <a:pt x="117525" y="70205"/>
                  </a:lnTo>
                  <a:lnTo>
                    <a:pt x="117525" y="6106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83" name="Google Shape;1983;p25"/>
          <p:cNvGrpSpPr/>
          <p:nvPr/>
        </p:nvGrpSpPr>
        <p:grpSpPr>
          <a:xfrm>
            <a:off x="2845117" y="1255680"/>
            <a:ext cx="276224" cy="86963"/>
            <a:chOff x="2845117" y="1255680"/>
            <a:chExt cx="276224" cy="86963"/>
          </a:xfrm>
        </p:grpSpPr>
        <p:sp>
          <p:nvSpPr>
            <p:cNvPr id="1984" name="Google Shape;1984;p25"/>
            <p:cNvSpPr/>
            <p:nvPr/>
          </p:nvSpPr>
          <p:spPr>
            <a:xfrm>
              <a:off x="2845117" y="1255680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1" y="10668"/>
                  </a:lnTo>
                  <a:lnTo>
                    <a:pt x="12191" y="38100"/>
                  </a:lnTo>
                  <a:lnTo>
                    <a:pt x="45719" y="38100"/>
                  </a:lnTo>
                  <a:lnTo>
                    <a:pt x="4571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1985" name="Google Shape;1985;p25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2916840" y="1255680"/>
              <a:ext cx="204501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86" name="Google Shape;1986;p25"/>
          <p:cNvGrpSpPr/>
          <p:nvPr/>
        </p:nvGrpSpPr>
        <p:grpSpPr>
          <a:xfrm>
            <a:off x="3209925" y="1249584"/>
            <a:ext cx="842835" cy="114560"/>
            <a:chOff x="3209925" y="1249584"/>
            <a:chExt cx="842835" cy="114560"/>
          </a:xfrm>
        </p:grpSpPr>
        <p:pic>
          <p:nvPicPr>
            <p:cNvPr id="1987" name="Google Shape;1987;p25"/>
            <p:cNvPicPr preferRelativeResize="0"/>
            <p:nvPr/>
          </p:nvPicPr>
          <p:blipFill rotWithShape="1">
            <a:blip r:embed="rId35">
              <a:alphaModFix/>
            </a:blip>
            <a:srcRect b="0" l="0" r="0" t="0"/>
            <a:stretch/>
          </p:blipFill>
          <p:spPr>
            <a:xfrm>
              <a:off x="3209925" y="1249584"/>
              <a:ext cx="642556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8" name="Google Shape;1988;p25"/>
            <p:cNvSpPr/>
            <p:nvPr/>
          </p:nvSpPr>
          <p:spPr>
            <a:xfrm>
              <a:off x="3869245" y="1249844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28" y="82550"/>
                  </a:moveTo>
                  <a:lnTo>
                    <a:pt x="33616" y="82550"/>
                  </a:lnTo>
                  <a:lnTo>
                    <a:pt x="33616" y="8890"/>
                  </a:lnTo>
                  <a:lnTo>
                    <a:pt x="33616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2948" y="8890"/>
                  </a:lnTo>
                  <a:lnTo>
                    <a:pt x="22948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  <a:path extrusionOk="0" h="114300" w="183514">
                  <a:moveTo>
                    <a:pt x="125145" y="39471"/>
                  </a:moveTo>
                  <a:lnTo>
                    <a:pt x="123621" y="36423"/>
                  </a:lnTo>
                  <a:lnTo>
                    <a:pt x="122097" y="34899"/>
                  </a:lnTo>
                  <a:lnTo>
                    <a:pt x="120573" y="31851"/>
                  </a:lnTo>
                  <a:lnTo>
                    <a:pt x="119049" y="30327"/>
                  </a:lnTo>
                  <a:lnTo>
                    <a:pt x="116001" y="28803"/>
                  </a:lnTo>
                  <a:lnTo>
                    <a:pt x="114477" y="27279"/>
                  </a:lnTo>
                  <a:lnTo>
                    <a:pt x="109905" y="25755"/>
                  </a:lnTo>
                  <a:lnTo>
                    <a:pt x="87045" y="25755"/>
                  </a:lnTo>
                  <a:lnTo>
                    <a:pt x="85521" y="27279"/>
                  </a:lnTo>
                  <a:lnTo>
                    <a:pt x="82473" y="27279"/>
                  </a:lnTo>
                  <a:lnTo>
                    <a:pt x="79425" y="28803"/>
                  </a:lnTo>
                  <a:lnTo>
                    <a:pt x="76288" y="28803"/>
                  </a:lnTo>
                  <a:lnTo>
                    <a:pt x="76288" y="39471"/>
                  </a:lnTo>
                  <a:lnTo>
                    <a:pt x="80949" y="37947"/>
                  </a:lnTo>
                  <a:lnTo>
                    <a:pt x="83997" y="36423"/>
                  </a:lnTo>
                  <a:lnTo>
                    <a:pt x="88569" y="36423"/>
                  </a:lnTo>
                  <a:lnTo>
                    <a:pt x="91617" y="34899"/>
                  </a:lnTo>
                  <a:lnTo>
                    <a:pt x="103809" y="34899"/>
                  </a:lnTo>
                  <a:lnTo>
                    <a:pt x="108381" y="36423"/>
                  </a:lnTo>
                  <a:lnTo>
                    <a:pt x="112953" y="40995"/>
                  </a:lnTo>
                  <a:lnTo>
                    <a:pt x="114477" y="44043"/>
                  </a:lnTo>
                  <a:lnTo>
                    <a:pt x="114477" y="53187"/>
                  </a:lnTo>
                  <a:lnTo>
                    <a:pt x="114477" y="62331"/>
                  </a:lnTo>
                  <a:lnTo>
                    <a:pt x="114477" y="72999"/>
                  </a:lnTo>
                  <a:lnTo>
                    <a:pt x="109905" y="77571"/>
                  </a:lnTo>
                  <a:lnTo>
                    <a:pt x="97713" y="83667"/>
                  </a:lnTo>
                  <a:lnTo>
                    <a:pt x="90093" y="83667"/>
                  </a:lnTo>
                  <a:lnTo>
                    <a:pt x="90093" y="82143"/>
                  </a:lnTo>
                  <a:lnTo>
                    <a:pt x="88569" y="82143"/>
                  </a:lnTo>
                  <a:lnTo>
                    <a:pt x="87045" y="80619"/>
                  </a:lnTo>
                  <a:lnTo>
                    <a:pt x="85521" y="80619"/>
                  </a:lnTo>
                  <a:lnTo>
                    <a:pt x="85521" y="79095"/>
                  </a:lnTo>
                  <a:lnTo>
                    <a:pt x="83997" y="79095"/>
                  </a:lnTo>
                  <a:lnTo>
                    <a:pt x="83997" y="68427"/>
                  </a:lnTo>
                  <a:lnTo>
                    <a:pt x="85521" y="66903"/>
                  </a:lnTo>
                  <a:lnTo>
                    <a:pt x="85521" y="65379"/>
                  </a:lnTo>
                  <a:lnTo>
                    <a:pt x="87045" y="65379"/>
                  </a:lnTo>
                  <a:lnTo>
                    <a:pt x="88569" y="63855"/>
                  </a:lnTo>
                  <a:lnTo>
                    <a:pt x="90093" y="63855"/>
                  </a:lnTo>
                  <a:lnTo>
                    <a:pt x="91617" y="62331"/>
                  </a:lnTo>
                  <a:lnTo>
                    <a:pt x="114477" y="62331"/>
                  </a:lnTo>
                  <a:lnTo>
                    <a:pt x="114477" y="53187"/>
                  </a:lnTo>
                  <a:lnTo>
                    <a:pt x="91617" y="53187"/>
                  </a:lnTo>
                  <a:lnTo>
                    <a:pt x="83997" y="54711"/>
                  </a:lnTo>
                  <a:lnTo>
                    <a:pt x="79425" y="59283"/>
                  </a:lnTo>
                  <a:lnTo>
                    <a:pt x="73240" y="62331"/>
                  </a:lnTo>
                  <a:lnTo>
                    <a:pt x="71716" y="66903"/>
                  </a:lnTo>
                  <a:lnTo>
                    <a:pt x="71716" y="79095"/>
                  </a:lnTo>
                  <a:lnTo>
                    <a:pt x="73240" y="82143"/>
                  </a:lnTo>
                  <a:lnTo>
                    <a:pt x="73240" y="83667"/>
                  </a:lnTo>
                  <a:lnTo>
                    <a:pt x="76288" y="86715"/>
                  </a:lnTo>
                  <a:lnTo>
                    <a:pt x="77812" y="89763"/>
                  </a:lnTo>
                  <a:lnTo>
                    <a:pt x="80949" y="89763"/>
                  </a:lnTo>
                  <a:lnTo>
                    <a:pt x="82473" y="91287"/>
                  </a:lnTo>
                  <a:lnTo>
                    <a:pt x="85521" y="92811"/>
                  </a:lnTo>
                  <a:lnTo>
                    <a:pt x="96189" y="92811"/>
                  </a:lnTo>
                  <a:lnTo>
                    <a:pt x="100761" y="91287"/>
                  </a:lnTo>
                  <a:lnTo>
                    <a:pt x="103809" y="89763"/>
                  </a:lnTo>
                  <a:lnTo>
                    <a:pt x="108381" y="88239"/>
                  </a:lnTo>
                  <a:lnTo>
                    <a:pt x="111429" y="86715"/>
                  </a:lnTo>
                  <a:lnTo>
                    <a:pt x="113461" y="83667"/>
                  </a:lnTo>
                  <a:lnTo>
                    <a:pt x="114477" y="82143"/>
                  </a:lnTo>
                  <a:lnTo>
                    <a:pt x="116001" y="91287"/>
                  </a:lnTo>
                  <a:lnTo>
                    <a:pt x="125145" y="91287"/>
                  </a:lnTo>
                  <a:lnTo>
                    <a:pt x="125145" y="82143"/>
                  </a:lnTo>
                  <a:lnTo>
                    <a:pt x="125145" y="62331"/>
                  </a:lnTo>
                  <a:lnTo>
                    <a:pt x="125145" y="39471"/>
                  </a:lnTo>
                  <a:close/>
                </a:path>
                <a:path extrusionOk="0" h="114300" w="183514">
                  <a:moveTo>
                    <a:pt x="183159" y="79095"/>
                  </a:moveTo>
                  <a:lnTo>
                    <a:pt x="181635" y="77571"/>
                  </a:lnTo>
                  <a:lnTo>
                    <a:pt x="181635" y="76047"/>
                  </a:lnTo>
                  <a:lnTo>
                    <a:pt x="178587" y="72999"/>
                  </a:lnTo>
                  <a:lnTo>
                    <a:pt x="178587" y="71475"/>
                  </a:lnTo>
                  <a:lnTo>
                    <a:pt x="175539" y="71475"/>
                  </a:lnTo>
                  <a:lnTo>
                    <a:pt x="174015" y="69951"/>
                  </a:lnTo>
                  <a:lnTo>
                    <a:pt x="170967" y="69951"/>
                  </a:lnTo>
                  <a:lnTo>
                    <a:pt x="169443" y="71475"/>
                  </a:lnTo>
                  <a:lnTo>
                    <a:pt x="167919" y="71475"/>
                  </a:lnTo>
                  <a:lnTo>
                    <a:pt x="163347" y="76047"/>
                  </a:lnTo>
                  <a:lnTo>
                    <a:pt x="163347" y="82143"/>
                  </a:lnTo>
                  <a:lnTo>
                    <a:pt x="164871" y="83667"/>
                  </a:lnTo>
                  <a:lnTo>
                    <a:pt x="164871" y="85191"/>
                  </a:lnTo>
                  <a:lnTo>
                    <a:pt x="166395" y="85191"/>
                  </a:lnTo>
                  <a:lnTo>
                    <a:pt x="166395" y="86715"/>
                  </a:lnTo>
                  <a:lnTo>
                    <a:pt x="167919" y="86715"/>
                  </a:lnTo>
                  <a:lnTo>
                    <a:pt x="167919" y="88239"/>
                  </a:lnTo>
                  <a:lnTo>
                    <a:pt x="169443" y="89763"/>
                  </a:lnTo>
                  <a:lnTo>
                    <a:pt x="169443" y="97383"/>
                  </a:lnTo>
                  <a:lnTo>
                    <a:pt x="167919" y="98907"/>
                  </a:lnTo>
                  <a:lnTo>
                    <a:pt x="167919" y="100431"/>
                  </a:lnTo>
                  <a:lnTo>
                    <a:pt x="166395" y="101955"/>
                  </a:lnTo>
                  <a:lnTo>
                    <a:pt x="164871" y="101955"/>
                  </a:lnTo>
                  <a:lnTo>
                    <a:pt x="163347" y="103479"/>
                  </a:lnTo>
                  <a:lnTo>
                    <a:pt x="160299" y="103479"/>
                  </a:lnTo>
                  <a:lnTo>
                    <a:pt x="158775" y="105003"/>
                  </a:lnTo>
                  <a:lnTo>
                    <a:pt x="152679" y="105003"/>
                  </a:lnTo>
                  <a:lnTo>
                    <a:pt x="152679" y="114236"/>
                  </a:lnTo>
                  <a:lnTo>
                    <a:pt x="157251" y="114236"/>
                  </a:lnTo>
                  <a:lnTo>
                    <a:pt x="166395" y="111188"/>
                  </a:lnTo>
                  <a:lnTo>
                    <a:pt x="169443" y="109664"/>
                  </a:lnTo>
                  <a:lnTo>
                    <a:pt x="174015" y="108140"/>
                  </a:lnTo>
                  <a:lnTo>
                    <a:pt x="175539" y="105003"/>
                  </a:lnTo>
                  <a:lnTo>
                    <a:pt x="178587" y="103479"/>
                  </a:lnTo>
                  <a:lnTo>
                    <a:pt x="180111" y="100431"/>
                  </a:lnTo>
                  <a:lnTo>
                    <a:pt x="181635" y="95859"/>
                  </a:lnTo>
                  <a:lnTo>
                    <a:pt x="183159" y="92811"/>
                  </a:lnTo>
                  <a:lnTo>
                    <a:pt x="183159" y="79095"/>
                  </a:lnTo>
                  <a:close/>
                </a:path>
                <a:path extrusionOk="0" h="114300" w="183514">
                  <a:moveTo>
                    <a:pt x="183159" y="31851"/>
                  </a:moveTo>
                  <a:lnTo>
                    <a:pt x="181635" y="31851"/>
                  </a:lnTo>
                  <a:lnTo>
                    <a:pt x="181635" y="30327"/>
                  </a:lnTo>
                  <a:lnTo>
                    <a:pt x="180111" y="28803"/>
                  </a:lnTo>
                  <a:lnTo>
                    <a:pt x="180111" y="27279"/>
                  </a:lnTo>
                  <a:lnTo>
                    <a:pt x="178587" y="27279"/>
                  </a:lnTo>
                  <a:lnTo>
                    <a:pt x="178587" y="25755"/>
                  </a:lnTo>
                  <a:lnTo>
                    <a:pt x="167919" y="25755"/>
                  </a:lnTo>
                  <a:lnTo>
                    <a:pt x="164871" y="28803"/>
                  </a:lnTo>
                  <a:lnTo>
                    <a:pt x="164871" y="30327"/>
                  </a:lnTo>
                  <a:lnTo>
                    <a:pt x="163347" y="31851"/>
                  </a:lnTo>
                  <a:lnTo>
                    <a:pt x="163347" y="39471"/>
                  </a:lnTo>
                  <a:lnTo>
                    <a:pt x="164871" y="39471"/>
                  </a:lnTo>
                  <a:lnTo>
                    <a:pt x="164871" y="40995"/>
                  </a:lnTo>
                  <a:lnTo>
                    <a:pt x="167919" y="44043"/>
                  </a:lnTo>
                  <a:lnTo>
                    <a:pt x="169443" y="44043"/>
                  </a:lnTo>
                  <a:lnTo>
                    <a:pt x="170967" y="45567"/>
                  </a:lnTo>
                  <a:lnTo>
                    <a:pt x="174015" y="45567"/>
                  </a:lnTo>
                  <a:lnTo>
                    <a:pt x="175539" y="44043"/>
                  </a:lnTo>
                  <a:lnTo>
                    <a:pt x="178587" y="44043"/>
                  </a:lnTo>
                  <a:lnTo>
                    <a:pt x="178587" y="42519"/>
                  </a:lnTo>
                  <a:lnTo>
                    <a:pt x="180111" y="42519"/>
                  </a:lnTo>
                  <a:lnTo>
                    <a:pt x="180111" y="40995"/>
                  </a:lnTo>
                  <a:lnTo>
                    <a:pt x="183159" y="37947"/>
                  </a:lnTo>
                  <a:lnTo>
                    <a:pt x="183159" y="3185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1989" name="Google Shape;1989;p25"/>
          <p:cNvPicPr preferRelativeResize="0"/>
          <p:nvPr/>
        </p:nvPicPr>
        <p:blipFill rotWithShape="1">
          <a:blip r:embed="rId36">
            <a:alphaModFix/>
          </a:blip>
          <a:srcRect b="0" l="0" r="0" t="0"/>
          <a:stretch/>
        </p:blipFill>
        <p:spPr>
          <a:xfrm>
            <a:off x="672083" y="1650492"/>
            <a:ext cx="2246361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0" name="Google Shape;1990;p25"/>
          <p:cNvGrpSpPr/>
          <p:nvPr/>
        </p:nvGrpSpPr>
        <p:grpSpPr>
          <a:xfrm>
            <a:off x="2993135" y="1652397"/>
            <a:ext cx="644461" cy="120872"/>
            <a:chOff x="2993135" y="1652397"/>
            <a:chExt cx="644461" cy="120872"/>
          </a:xfrm>
        </p:grpSpPr>
        <p:pic>
          <p:nvPicPr>
            <p:cNvPr id="1991" name="Google Shape;1991;p25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2993135" y="168754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2" name="Google Shape;1992;p25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3084766" y="1687544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3" name="Google Shape;1993;p25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3186969" y="168754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4" name="Google Shape;1994;p25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3333559" y="1652397"/>
              <a:ext cx="73247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5" name="Google Shape;1995;p25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432714" y="1687544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6" name="Google Shape;1996;p25"/>
            <p:cNvSpPr/>
            <p:nvPr/>
          </p:nvSpPr>
          <p:spPr>
            <a:xfrm>
              <a:off x="3582352" y="1687544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18288" y="85439"/>
                  </a:lnTo>
                  <a:lnTo>
                    <a:pt x="10668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8100" y="68675"/>
                  </a:lnTo>
                  <a:lnTo>
                    <a:pt x="39624" y="65627"/>
                  </a:lnTo>
                  <a:lnTo>
                    <a:pt x="39624" y="56387"/>
                  </a:lnTo>
                  <a:lnTo>
                    <a:pt x="36576" y="53339"/>
                  </a:lnTo>
                  <a:lnTo>
                    <a:pt x="28956" y="48767"/>
                  </a:lnTo>
                  <a:lnTo>
                    <a:pt x="19812" y="45719"/>
                  </a:lnTo>
                  <a:lnTo>
                    <a:pt x="11811" y="41719"/>
                  </a:lnTo>
                  <a:lnTo>
                    <a:pt x="6096" y="36575"/>
                  </a:lnTo>
                  <a:lnTo>
                    <a:pt x="2666" y="30289"/>
                  </a:lnTo>
                  <a:lnTo>
                    <a:pt x="1524" y="22859"/>
                  </a:lnTo>
                  <a:lnTo>
                    <a:pt x="1524" y="15239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3"/>
                  </a:lnTo>
                  <a:lnTo>
                    <a:pt x="45719" y="1523"/>
                  </a:lnTo>
                  <a:lnTo>
                    <a:pt x="48768" y="3047"/>
                  </a:lnTo>
                  <a:lnTo>
                    <a:pt x="48768" y="15239"/>
                  </a:lnTo>
                  <a:lnTo>
                    <a:pt x="41148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8288" y="13715"/>
                  </a:lnTo>
                  <a:lnTo>
                    <a:pt x="16764" y="15239"/>
                  </a:lnTo>
                  <a:lnTo>
                    <a:pt x="15240" y="18287"/>
                  </a:lnTo>
                  <a:lnTo>
                    <a:pt x="15240" y="25907"/>
                  </a:lnTo>
                  <a:lnTo>
                    <a:pt x="18288" y="30479"/>
                  </a:lnTo>
                  <a:lnTo>
                    <a:pt x="25908" y="33527"/>
                  </a:lnTo>
                  <a:lnTo>
                    <a:pt x="32004" y="35051"/>
                  </a:lnTo>
                  <a:lnTo>
                    <a:pt x="41148" y="39623"/>
                  </a:lnTo>
                  <a:lnTo>
                    <a:pt x="50292" y="45719"/>
                  </a:lnTo>
                  <a:lnTo>
                    <a:pt x="53339" y="50291"/>
                  </a:lnTo>
                  <a:lnTo>
                    <a:pt x="54864" y="54863"/>
                  </a:lnTo>
                  <a:lnTo>
                    <a:pt x="54864" y="67151"/>
                  </a:lnTo>
                  <a:lnTo>
                    <a:pt x="51816" y="73247"/>
                  </a:lnTo>
                  <a:lnTo>
                    <a:pt x="4571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1997" name="Google Shape;1997;p25"/>
          <p:cNvGrpSpPr/>
          <p:nvPr/>
        </p:nvGrpSpPr>
        <p:grpSpPr>
          <a:xfrm>
            <a:off x="3709034" y="1652397"/>
            <a:ext cx="164783" cy="120586"/>
            <a:chOff x="3709034" y="1652397"/>
            <a:chExt cx="164783" cy="120586"/>
          </a:xfrm>
        </p:grpSpPr>
        <p:pic>
          <p:nvPicPr>
            <p:cNvPr id="1998" name="Google Shape;1998;p25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709034" y="1652397"/>
              <a:ext cx="71723" cy="12058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9" name="Google Shape;1999;p25"/>
            <p:cNvPicPr preferRelativeResize="0"/>
            <p:nvPr/>
          </p:nvPicPr>
          <p:blipFill rotWithShape="1">
            <a:blip r:embed="rId43">
              <a:alphaModFix/>
            </a:blip>
            <a:srcRect b="0" l="0" r="0" t="0"/>
            <a:stretch/>
          </p:blipFill>
          <p:spPr>
            <a:xfrm>
              <a:off x="3808190" y="1687544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00" name="Google Shape;2000;p25"/>
          <p:cNvGrpSpPr/>
          <p:nvPr/>
        </p:nvGrpSpPr>
        <p:grpSpPr>
          <a:xfrm>
            <a:off x="3950208" y="1652016"/>
            <a:ext cx="195642" cy="121253"/>
            <a:chOff x="3950208" y="1652016"/>
            <a:chExt cx="195642" cy="121253"/>
          </a:xfrm>
        </p:grpSpPr>
        <p:sp>
          <p:nvSpPr>
            <p:cNvPr id="2001" name="Google Shape;2001;p25"/>
            <p:cNvSpPr/>
            <p:nvPr/>
          </p:nvSpPr>
          <p:spPr>
            <a:xfrm>
              <a:off x="3950208" y="1652016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02" name="Google Shape;2002;p25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3991355" y="1687544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3" name="Google Shape;2003;p25"/>
            <p:cNvSpPr/>
            <p:nvPr/>
          </p:nvSpPr>
          <p:spPr>
            <a:xfrm>
              <a:off x="4090606" y="1687544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528" y="85439"/>
                  </a:moveTo>
                  <a:lnTo>
                    <a:pt x="25908" y="85439"/>
                  </a:lnTo>
                  <a:lnTo>
                    <a:pt x="20145" y="85153"/>
                  </a:lnTo>
                  <a:lnTo>
                    <a:pt x="14096" y="84296"/>
                  </a:lnTo>
                  <a:lnTo>
                    <a:pt x="7477" y="82867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7477" y="70032"/>
                  </a:lnTo>
                  <a:lnTo>
                    <a:pt x="14097" y="71913"/>
                  </a:lnTo>
                  <a:lnTo>
                    <a:pt x="20145" y="72937"/>
                  </a:lnTo>
                  <a:lnTo>
                    <a:pt x="25908" y="73247"/>
                  </a:lnTo>
                  <a:lnTo>
                    <a:pt x="33528" y="73247"/>
                  </a:lnTo>
                  <a:lnTo>
                    <a:pt x="36576" y="70199"/>
                  </a:lnTo>
                  <a:lnTo>
                    <a:pt x="39624" y="68675"/>
                  </a:lnTo>
                  <a:lnTo>
                    <a:pt x="41148" y="65627"/>
                  </a:lnTo>
                  <a:lnTo>
                    <a:pt x="41148" y="56387"/>
                  </a:lnTo>
                  <a:lnTo>
                    <a:pt x="36576" y="53339"/>
                  </a:lnTo>
                  <a:lnTo>
                    <a:pt x="28956" y="48767"/>
                  </a:lnTo>
                  <a:lnTo>
                    <a:pt x="19812" y="45719"/>
                  </a:lnTo>
                  <a:lnTo>
                    <a:pt x="11811" y="41719"/>
                  </a:lnTo>
                  <a:lnTo>
                    <a:pt x="6096" y="36575"/>
                  </a:lnTo>
                  <a:lnTo>
                    <a:pt x="2666" y="30289"/>
                  </a:lnTo>
                  <a:lnTo>
                    <a:pt x="1524" y="22859"/>
                  </a:lnTo>
                  <a:lnTo>
                    <a:pt x="1524" y="15239"/>
                  </a:lnTo>
                  <a:lnTo>
                    <a:pt x="3048" y="10667"/>
                  </a:lnTo>
                  <a:lnTo>
                    <a:pt x="9144" y="6095"/>
                  </a:lnTo>
                  <a:lnTo>
                    <a:pt x="13716" y="3047"/>
                  </a:lnTo>
                  <a:lnTo>
                    <a:pt x="19812" y="0"/>
                  </a:lnTo>
                  <a:lnTo>
                    <a:pt x="33528" y="0"/>
                  </a:lnTo>
                  <a:lnTo>
                    <a:pt x="39624" y="1523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41148" y="12191"/>
                  </a:lnTo>
                  <a:lnTo>
                    <a:pt x="33528" y="10667"/>
                  </a:lnTo>
                  <a:lnTo>
                    <a:pt x="25908" y="10667"/>
                  </a:lnTo>
                  <a:lnTo>
                    <a:pt x="21336" y="12191"/>
                  </a:lnTo>
                  <a:lnTo>
                    <a:pt x="19812" y="13715"/>
                  </a:lnTo>
                  <a:lnTo>
                    <a:pt x="16764" y="15239"/>
                  </a:lnTo>
                  <a:lnTo>
                    <a:pt x="15240" y="18287"/>
                  </a:lnTo>
                  <a:lnTo>
                    <a:pt x="15240" y="25907"/>
                  </a:lnTo>
                  <a:lnTo>
                    <a:pt x="18288" y="30479"/>
                  </a:lnTo>
                  <a:lnTo>
                    <a:pt x="25908" y="33527"/>
                  </a:lnTo>
                  <a:lnTo>
                    <a:pt x="33528" y="35051"/>
                  </a:lnTo>
                  <a:lnTo>
                    <a:pt x="41148" y="39623"/>
                  </a:lnTo>
                  <a:lnTo>
                    <a:pt x="47339" y="42671"/>
                  </a:lnTo>
                  <a:lnTo>
                    <a:pt x="50387" y="45719"/>
                  </a:lnTo>
                  <a:lnTo>
                    <a:pt x="53435" y="50291"/>
                  </a:lnTo>
                  <a:lnTo>
                    <a:pt x="54959" y="54863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7339" y="77819"/>
                  </a:lnTo>
                  <a:lnTo>
                    <a:pt x="41148" y="82391"/>
                  </a:lnTo>
                  <a:lnTo>
                    <a:pt x="33528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04" name="Google Shape;2004;p25"/>
          <p:cNvGrpSpPr/>
          <p:nvPr/>
        </p:nvGrpSpPr>
        <p:grpSpPr>
          <a:xfrm>
            <a:off x="4217276" y="1652028"/>
            <a:ext cx="568082" cy="121285"/>
            <a:chOff x="4217276" y="1652028"/>
            <a:chExt cx="568082" cy="121285"/>
          </a:xfrm>
        </p:grpSpPr>
        <p:sp>
          <p:nvSpPr>
            <p:cNvPr id="2005" name="Google Shape;2005;p25"/>
            <p:cNvSpPr/>
            <p:nvPr/>
          </p:nvSpPr>
          <p:spPr>
            <a:xfrm>
              <a:off x="4217276" y="1652028"/>
              <a:ext cx="149860" cy="121285"/>
            </a:xfrm>
            <a:custGeom>
              <a:rect b="b" l="l" r="r" t="t"/>
              <a:pathLst>
                <a:path extrusionOk="0" h="121285" w="149860">
                  <a:moveTo>
                    <a:pt x="62585" y="104101"/>
                  </a:moveTo>
                  <a:lnTo>
                    <a:pt x="54965" y="107149"/>
                  </a:lnTo>
                  <a:lnTo>
                    <a:pt x="48768" y="108673"/>
                  </a:lnTo>
                  <a:lnTo>
                    <a:pt x="33528" y="108673"/>
                  </a:lnTo>
                  <a:lnTo>
                    <a:pt x="27432" y="105625"/>
                  </a:lnTo>
                  <a:lnTo>
                    <a:pt x="22860" y="99529"/>
                  </a:lnTo>
                  <a:lnTo>
                    <a:pt x="18288" y="94957"/>
                  </a:lnTo>
                  <a:lnTo>
                    <a:pt x="16764" y="87337"/>
                  </a:lnTo>
                  <a:lnTo>
                    <a:pt x="16764" y="69049"/>
                  </a:lnTo>
                  <a:lnTo>
                    <a:pt x="18288" y="61429"/>
                  </a:lnTo>
                  <a:lnTo>
                    <a:pt x="27432" y="49237"/>
                  </a:lnTo>
                  <a:lnTo>
                    <a:pt x="33528" y="47713"/>
                  </a:lnTo>
                  <a:lnTo>
                    <a:pt x="53441" y="47713"/>
                  </a:lnTo>
                  <a:lnTo>
                    <a:pt x="61061" y="50761"/>
                  </a:lnTo>
                  <a:lnTo>
                    <a:pt x="61061" y="38569"/>
                  </a:lnTo>
                  <a:lnTo>
                    <a:pt x="53441" y="37045"/>
                  </a:lnTo>
                  <a:lnTo>
                    <a:pt x="47244" y="35521"/>
                  </a:lnTo>
                  <a:lnTo>
                    <a:pt x="39624" y="35521"/>
                  </a:lnTo>
                  <a:lnTo>
                    <a:pt x="2476" y="59905"/>
                  </a:lnTo>
                  <a:lnTo>
                    <a:pt x="0" y="78193"/>
                  </a:lnTo>
                  <a:lnTo>
                    <a:pt x="596" y="86817"/>
                  </a:lnTo>
                  <a:lnTo>
                    <a:pt x="23241" y="117716"/>
                  </a:lnTo>
                  <a:lnTo>
                    <a:pt x="38100" y="120967"/>
                  </a:lnTo>
                  <a:lnTo>
                    <a:pt x="44196" y="120967"/>
                  </a:lnTo>
                  <a:lnTo>
                    <a:pt x="53441" y="119443"/>
                  </a:lnTo>
                  <a:lnTo>
                    <a:pt x="62585" y="116395"/>
                  </a:lnTo>
                  <a:lnTo>
                    <a:pt x="62585" y="104101"/>
                  </a:lnTo>
                  <a:close/>
                </a:path>
                <a:path extrusionOk="0" h="121285" w="149860">
                  <a:moveTo>
                    <a:pt x="101739" y="0"/>
                  </a:moveTo>
                  <a:lnTo>
                    <a:pt x="86487" y="0"/>
                  </a:lnTo>
                  <a:lnTo>
                    <a:pt x="86487" y="118859"/>
                  </a:lnTo>
                  <a:lnTo>
                    <a:pt x="101739" y="118859"/>
                  </a:lnTo>
                  <a:lnTo>
                    <a:pt x="101739" y="0"/>
                  </a:lnTo>
                  <a:close/>
                </a:path>
                <a:path extrusionOk="0" h="121285" w="149860">
                  <a:moveTo>
                    <a:pt x="149542" y="37045"/>
                  </a:moveTo>
                  <a:lnTo>
                    <a:pt x="134302" y="37045"/>
                  </a:lnTo>
                  <a:lnTo>
                    <a:pt x="134302" y="117919"/>
                  </a:lnTo>
                  <a:lnTo>
                    <a:pt x="149542" y="117919"/>
                  </a:lnTo>
                  <a:lnTo>
                    <a:pt x="149542" y="37045"/>
                  </a:lnTo>
                  <a:close/>
                </a:path>
                <a:path extrusionOk="0" h="121285" w="149860">
                  <a:moveTo>
                    <a:pt x="149542" y="8001"/>
                  </a:moveTo>
                  <a:lnTo>
                    <a:pt x="134302" y="8001"/>
                  </a:lnTo>
                  <a:lnTo>
                    <a:pt x="134302" y="23241"/>
                  </a:lnTo>
                  <a:lnTo>
                    <a:pt x="149542" y="23241"/>
                  </a:lnTo>
                  <a:lnTo>
                    <a:pt x="149542" y="800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06" name="Google Shape;2006;p25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4392834" y="1687544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7" name="Google Shape;2007;p25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4487417" y="168754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8" name="Google Shape;2008;p25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4575905" y="1673828"/>
              <a:ext cx="128301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09" name="Google Shape;2009;p25"/>
            <p:cNvSpPr/>
            <p:nvPr/>
          </p:nvSpPr>
          <p:spPr>
            <a:xfrm>
              <a:off x="4730114" y="1687544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288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288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387"/>
                  </a:lnTo>
                  <a:lnTo>
                    <a:pt x="36671" y="53339"/>
                  </a:lnTo>
                  <a:lnTo>
                    <a:pt x="27527" y="48767"/>
                  </a:lnTo>
                  <a:lnTo>
                    <a:pt x="19812" y="45719"/>
                  </a:lnTo>
                  <a:lnTo>
                    <a:pt x="10929" y="41719"/>
                  </a:lnTo>
                  <a:lnTo>
                    <a:pt x="4762" y="36575"/>
                  </a:lnTo>
                  <a:lnTo>
                    <a:pt x="1166" y="30289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7620" y="6095"/>
                  </a:lnTo>
                  <a:lnTo>
                    <a:pt x="19812" y="0"/>
                  </a:lnTo>
                  <a:lnTo>
                    <a:pt x="33623" y="0"/>
                  </a:lnTo>
                  <a:lnTo>
                    <a:pt x="38195" y="1523"/>
                  </a:lnTo>
                  <a:lnTo>
                    <a:pt x="45815" y="1523"/>
                  </a:lnTo>
                  <a:lnTo>
                    <a:pt x="48863" y="3047"/>
                  </a:lnTo>
                  <a:lnTo>
                    <a:pt x="48863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384" y="10667"/>
                  </a:lnTo>
                  <a:lnTo>
                    <a:pt x="15240" y="15239"/>
                  </a:lnTo>
                  <a:lnTo>
                    <a:pt x="15240" y="25907"/>
                  </a:lnTo>
                  <a:lnTo>
                    <a:pt x="18288" y="30479"/>
                  </a:lnTo>
                  <a:lnTo>
                    <a:pt x="25908" y="33527"/>
                  </a:lnTo>
                  <a:lnTo>
                    <a:pt x="32099" y="35051"/>
                  </a:lnTo>
                  <a:lnTo>
                    <a:pt x="41243" y="39623"/>
                  </a:lnTo>
                  <a:lnTo>
                    <a:pt x="45815" y="42671"/>
                  </a:lnTo>
                  <a:lnTo>
                    <a:pt x="53435" y="50291"/>
                  </a:lnTo>
                  <a:lnTo>
                    <a:pt x="54959" y="54863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10" name="Google Shape;2010;p25"/>
          <p:cNvGrpSpPr/>
          <p:nvPr/>
        </p:nvGrpSpPr>
        <p:grpSpPr>
          <a:xfrm>
            <a:off x="4855273" y="1687544"/>
            <a:ext cx="161829" cy="85439"/>
            <a:chOff x="4855273" y="1687544"/>
            <a:chExt cx="161829" cy="85439"/>
          </a:xfrm>
        </p:grpSpPr>
        <p:pic>
          <p:nvPicPr>
            <p:cNvPr id="2011" name="Google Shape;2011;p25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4855273" y="1687544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2" name="Google Shape;2012;p25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4949951" y="1687544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13" name="Google Shape;2013;p25"/>
          <p:cNvGrpSpPr/>
          <p:nvPr/>
        </p:nvGrpSpPr>
        <p:grpSpPr>
          <a:xfrm>
            <a:off x="5096446" y="1650873"/>
            <a:ext cx="880681" cy="122402"/>
            <a:chOff x="5096446" y="1650873"/>
            <a:chExt cx="880681" cy="122402"/>
          </a:xfrm>
        </p:grpSpPr>
        <p:pic>
          <p:nvPicPr>
            <p:cNvPr id="2014" name="Google Shape;2014;p25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5096446" y="168754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5" name="Google Shape;2015;p25"/>
            <p:cNvSpPr/>
            <p:nvPr/>
          </p:nvSpPr>
          <p:spPr>
            <a:xfrm>
              <a:off x="5241417" y="1660029"/>
              <a:ext cx="15240" cy="110489"/>
            </a:xfrm>
            <a:custGeom>
              <a:rect b="b" l="l" r="r" t="t"/>
              <a:pathLst>
                <a:path extrusionOk="0" h="110489" w="15239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89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16" name="Google Shape;2016;p25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5288756" y="1687544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7" name="Google Shape;2017;p25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5386483" y="1650873"/>
              <a:ext cx="65627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8" name="Google Shape;2018;p25"/>
            <p:cNvSpPr/>
            <p:nvPr/>
          </p:nvSpPr>
          <p:spPr>
            <a:xfrm>
              <a:off x="5481066" y="1687550"/>
              <a:ext cx="140970" cy="85725"/>
            </a:xfrm>
            <a:custGeom>
              <a:rect b="b" l="l" r="r" t="t"/>
              <a:pathLst>
                <a:path extrusionOk="0" h="85725" w="140970">
                  <a:moveTo>
                    <a:pt x="54952" y="54864"/>
                  </a:moveTo>
                  <a:lnTo>
                    <a:pt x="53428" y="50292"/>
                  </a:lnTo>
                  <a:lnTo>
                    <a:pt x="50380" y="45720"/>
                  </a:lnTo>
                  <a:lnTo>
                    <a:pt x="47332" y="42672"/>
                  </a:lnTo>
                  <a:lnTo>
                    <a:pt x="41148" y="39624"/>
                  </a:lnTo>
                  <a:lnTo>
                    <a:pt x="33528" y="35052"/>
                  </a:lnTo>
                  <a:lnTo>
                    <a:pt x="25908" y="33528"/>
                  </a:lnTo>
                  <a:lnTo>
                    <a:pt x="18288" y="30480"/>
                  </a:lnTo>
                  <a:lnTo>
                    <a:pt x="15240" y="25908"/>
                  </a:lnTo>
                  <a:lnTo>
                    <a:pt x="15240" y="18288"/>
                  </a:lnTo>
                  <a:lnTo>
                    <a:pt x="16764" y="15240"/>
                  </a:lnTo>
                  <a:lnTo>
                    <a:pt x="19812" y="13716"/>
                  </a:lnTo>
                  <a:lnTo>
                    <a:pt x="21336" y="12192"/>
                  </a:lnTo>
                  <a:lnTo>
                    <a:pt x="25908" y="10668"/>
                  </a:lnTo>
                  <a:lnTo>
                    <a:pt x="33528" y="10668"/>
                  </a:lnTo>
                  <a:lnTo>
                    <a:pt x="41148" y="12192"/>
                  </a:lnTo>
                  <a:lnTo>
                    <a:pt x="48856" y="15240"/>
                  </a:lnTo>
                  <a:lnTo>
                    <a:pt x="48856" y="3048"/>
                  </a:lnTo>
                  <a:lnTo>
                    <a:pt x="45808" y="1524"/>
                  </a:lnTo>
                  <a:lnTo>
                    <a:pt x="39624" y="1524"/>
                  </a:lnTo>
                  <a:lnTo>
                    <a:pt x="33528" y="0"/>
                  </a:lnTo>
                  <a:lnTo>
                    <a:pt x="19812" y="0"/>
                  </a:lnTo>
                  <a:lnTo>
                    <a:pt x="13716" y="3048"/>
                  </a:lnTo>
                  <a:lnTo>
                    <a:pt x="9144" y="6096"/>
                  </a:lnTo>
                  <a:lnTo>
                    <a:pt x="3048" y="10668"/>
                  </a:lnTo>
                  <a:lnTo>
                    <a:pt x="1524" y="15240"/>
                  </a:lnTo>
                  <a:lnTo>
                    <a:pt x="1524" y="22860"/>
                  </a:lnTo>
                  <a:lnTo>
                    <a:pt x="28956" y="48768"/>
                  </a:lnTo>
                  <a:lnTo>
                    <a:pt x="36576" y="53340"/>
                  </a:lnTo>
                  <a:lnTo>
                    <a:pt x="41148" y="56388"/>
                  </a:lnTo>
                  <a:lnTo>
                    <a:pt x="41148" y="65633"/>
                  </a:lnTo>
                  <a:lnTo>
                    <a:pt x="39624" y="68681"/>
                  </a:lnTo>
                  <a:lnTo>
                    <a:pt x="36576" y="70205"/>
                  </a:lnTo>
                  <a:lnTo>
                    <a:pt x="33528" y="73253"/>
                  </a:lnTo>
                  <a:lnTo>
                    <a:pt x="25908" y="73253"/>
                  </a:lnTo>
                  <a:lnTo>
                    <a:pt x="20142" y="72936"/>
                  </a:lnTo>
                  <a:lnTo>
                    <a:pt x="14097" y="71920"/>
                  </a:lnTo>
                  <a:lnTo>
                    <a:pt x="7467" y="70027"/>
                  </a:lnTo>
                  <a:lnTo>
                    <a:pt x="0" y="67157"/>
                  </a:lnTo>
                  <a:lnTo>
                    <a:pt x="0" y="80873"/>
                  </a:lnTo>
                  <a:lnTo>
                    <a:pt x="7467" y="82867"/>
                  </a:lnTo>
                  <a:lnTo>
                    <a:pt x="14097" y="84302"/>
                  </a:lnTo>
                  <a:lnTo>
                    <a:pt x="20142" y="85153"/>
                  </a:lnTo>
                  <a:lnTo>
                    <a:pt x="25908" y="85445"/>
                  </a:lnTo>
                  <a:lnTo>
                    <a:pt x="33528" y="85445"/>
                  </a:lnTo>
                  <a:lnTo>
                    <a:pt x="41148" y="82397"/>
                  </a:lnTo>
                  <a:lnTo>
                    <a:pt x="47332" y="77825"/>
                  </a:lnTo>
                  <a:lnTo>
                    <a:pt x="51904" y="73253"/>
                  </a:lnTo>
                  <a:lnTo>
                    <a:pt x="54952" y="67157"/>
                  </a:lnTo>
                  <a:lnTo>
                    <a:pt x="54952" y="54864"/>
                  </a:lnTo>
                  <a:close/>
                </a:path>
                <a:path extrusionOk="0" h="85725" w="140970">
                  <a:moveTo>
                    <a:pt x="140385" y="3048"/>
                  </a:moveTo>
                  <a:lnTo>
                    <a:pt x="125145" y="0"/>
                  </a:lnTo>
                  <a:lnTo>
                    <a:pt x="118960" y="0"/>
                  </a:lnTo>
                  <a:lnTo>
                    <a:pt x="84239" y="16967"/>
                  </a:lnTo>
                  <a:lnTo>
                    <a:pt x="77812" y="42773"/>
                  </a:lnTo>
                  <a:lnTo>
                    <a:pt x="78625" y="51384"/>
                  </a:lnTo>
                  <a:lnTo>
                    <a:pt x="101053" y="82207"/>
                  </a:lnTo>
                  <a:lnTo>
                    <a:pt x="115912" y="85445"/>
                  </a:lnTo>
                  <a:lnTo>
                    <a:pt x="123621" y="85445"/>
                  </a:lnTo>
                  <a:lnTo>
                    <a:pt x="131241" y="83921"/>
                  </a:lnTo>
                  <a:lnTo>
                    <a:pt x="140385" y="80873"/>
                  </a:lnTo>
                  <a:lnTo>
                    <a:pt x="140385" y="68681"/>
                  </a:lnTo>
                  <a:lnTo>
                    <a:pt x="134289" y="71729"/>
                  </a:lnTo>
                  <a:lnTo>
                    <a:pt x="126669" y="73253"/>
                  </a:lnTo>
                  <a:lnTo>
                    <a:pt x="112864" y="73253"/>
                  </a:lnTo>
                  <a:lnTo>
                    <a:pt x="106768" y="70205"/>
                  </a:lnTo>
                  <a:lnTo>
                    <a:pt x="102196" y="64109"/>
                  </a:lnTo>
                  <a:lnTo>
                    <a:pt x="97624" y="59537"/>
                  </a:lnTo>
                  <a:lnTo>
                    <a:pt x="94576" y="51917"/>
                  </a:lnTo>
                  <a:lnTo>
                    <a:pt x="94576" y="33629"/>
                  </a:lnTo>
                  <a:lnTo>
                    <a:pt x="97624" y="26009"/>
                  </a:lnTo>
                  <a:lnTo>
                    <a:pt x="102196" y="19812"/>
                  </a:lnTo>
                  <a:lnTo>
                    <a:pt x="105244" y="13716"/>
                  </a:lnTo>
                  <a:lnTo>
                    <a:pt x="111340" y="12192"/>
                  </a:lnTo>
                  <a:lnTo>
                    <a:pt x="131241" y="12192"/>
                  </a:lnTo>
                  <a:lnTo>
                    <a:pt x="140385" y="15240"/>
                  </a:lnTo>
                  <a:lnTo>
                    <a:pt x="140385" y="3048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19" name="Google Shape;2019;p25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5646039" y="1689068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0" name="Google Shape;2020;p25"/>
            <p:cNvSpPr/>
            <p:nvPr/>
          </p:nvSpPr>
          <p:spPr>
            <a:xfrm>
              <a:off x="5743955" y="1652016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21" name="Google Shape;2021;p25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5784818" y="1687449"/>
              <a:ext cx="146494" cy="8553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22" name="Google Shape;2022;p25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5961888" y="1687067"/>
              <a:ext cx="15239" cy="8382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3" name="Google Shape;2023;p25"/>
          <p:cNvGrpSpPr/>
          <p:nvPr/>
        </p:nvGrpSpPr>
        <p:grpSpPr>
          <a:xfrm>
            <a:off x="709701" y="2122360"/>
            <a:ext cx="427393" cy="88912"/>
            <a:chOff x="709701" y="2122360"/>
            <a:chExt cx="427393" cy="88912"/>
          </a:xfrm>
        </p:grpSpPr>
        <p:sp>
          <p:nvSpPr>
            <p:cNvPr id="2024" name="Google Shape;2024;p25"/>
            <p:cNvSpPr/>
            <p:nvPr/>
          </p:nvSpPr>
          <p:spPr>
            <a:xfrm>
              <a:off x="709701" y="2122372"/>
              <a:ext cx="205104" cy="88900"/>
            </a:xfrm>
            <a:custGeom>
              <a:rect b="b" l="l" r="r" t="t"/>
              <a:pathLst>
                <a:path extrusionOk="0" h="88900" w="205105">
                  <a:moveTo>
                    <a:pt x="58000" y="58000"/>
                  </a:moveTo>
                  <a:lnTo>
                    <a:pt x="54952" y="51904"/>
                  </a:lnTo>
                  <a:lnTo>
                    <a:pt x="53428" y="50292"/>
                  </a:lnTo>
                  <a:lnTo>
                    <a:pt x="50380" y="48768"/>
                  </a:lnTo>
                  <a:lnTo>
                    <a:pt x="47332" y="45720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8100"/>
                  </a:lnTo>
                  <a:lnTo>
                    <a:pt x="24472" y="35052"/>
                  </a:lnTo>
                  <a:lnTo>
                    <a:pt x="22948" y="35052"/>
                  </a:lnTo>
                  <a:lnTo>
                    <a:pt x="19900" y="33528"/>
                  </a:lnTo>
                  <a:lnTo>
                    <a:pt x="13804" y="27432"/>
                  </a:lnTo>
                  <a:lnTo>
                    <a:pt x="13804" y="18288"/>
                  </a:lnTo>
                  <a:lnTo>
                    <a:pt x="18376" y="13716"/>
                  </a:lnTo>
                  <a:lnTo>
                    <a:pt x="21424" y="12192"/>
                  </a:lnTo>
                  <a:lnTo>
                    <a:pt x="25996" y="10668"/>
                  </a:lnTo>
                  <a:lnTo>
                    <a:pt x="42760" y="10668"/>
                  </a:lnTo>
                  <a:lnTo>
                    <a:pt x="45808" y="12192"/>
                  </a:lnTo>
                  <a:lnTo>
                    <a:pt x="48856" y="12192"/>
                  </a:lnTo>
                  <a:lnTo>
                    <a:pt x="51904" y="13716"/>
                  </a:lnTo>
                  <a:lnTo>
                    <a:pt x="51904" y="3048"/>
                  </a:lnTo>
                  <a:lnTo>
                    <a:pt x="48856" y="3048"/>
                  </a:lnTo>
                  <a:lnTo>
                    <a:pt x="47332" y="1524"/>
                  </a:lnTo>
                  <a:lnTo>
                    <a:pt x="39712" y="1524"/>
                  </a:lnTo>
                  <a:lnTo>
                    <a:pt x="38188" y="0"/>
                  </a:lnTo>
                  <a:lnTo>
                    <a:pt x="27520" y="0"/>
                  </a:lnTo>
                  <a:lnTo>
                    <a:pt x="18376" y="3048"/>
                  </a:lnTo>
                  <a:lnTo>
                    <a:pt x="15328" y="4572"/>
                  </a:lnTo>
                  <a:lnTo>
                    <a:pt x="10756" y="6096"/>
                  </a:lnTo>
                  <a:lnTo>
                    <a:pt x="4572" y="12192"/>
                  </a:lnTo>
                  <a:lnTo>
                    <a:pt x="1524" y="18288"/>
                  </a:lnTo>
                  <a:lnTo>
                    <a:pt x="1524" y="30480"/>
                  </a:lnTo>
                  <a:lnTo>
                    <a:pt x="3048" y="32004"/>
                  </a:lnTo>
                  <a:lnTo>
                    <a:pt x="4572" y="35052"/>
                  </a:lnTo>
                  <a:lnTo>
                    <a:pt x="6184" y="36576"/>
                  </a:lnTo>
                  <a:lnTo>
                    <a:pt x="7708" y="39624"/>
                  </a:lnTo>
                  <a:lnTo>
                    <a:pt x="10756" y="41148"/>
                  </a:lnTo>
                  <a:lnTo>
                    <a:pt x="12280" y="42672"/>
                  </a:lnTo>
                  <a:lnTo>
                    <a:pt x="15328" y="44196"/>
                  </a:lnTo>
                  <a:lnTo>
                    <a:pt x="18376" y="44196"/>
                  </a:lnTo>
                  <a:lnTo>
                    <a:pt x="21424" y="45720"/>
                  </a:lnTo>
                  <a:lnTo>
                    <a:pt x="22948" y="47244"/>
                  </a:lnTo>
                  <a:lnTo>
                    <a:pt x="25996" y="48768"/>
                  </a:lnTo>
                  <a:lnTo>
                    <a:pt x="29044" y="48768"/>
                  </a:lnTo>
                  <a:lnTo>
                    <a:pt x="35140" y="51904"/>
                  </a:lnTo>
                  <a:lnTo>
                    <a:pt x="36664" y="53428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1236" y="74764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5328" y="77812"/>
                  </a:lnTo>
                  <a:lnTo>
                    <a:pt x="10756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4572" y="85432"/>
                  </a:lnTo>
                  <a:lnTo>
                    <a:pt x="7708" y="86956"/>
                  </a:lnTo>
                  <a:lnTo>
                    <a:pt x="15328" y="86956"/>
                  </a:lnTo>
                  <a:lnTo>
                    <a:pt x="16852" y="88480"/>
                  </a:lnTo>
                  <a:lnTo>
                    <a:pt x="29044" y="88480"/>
                  </a:lnTo>
                  <a:lnTo>
                    <a:pt x="33616" y="86956"/>
                  </a:lnTo>
                  <a:lnTo>
                    <a:pt x="38188" y="86956"/>
                  </a:lnTo>
                  <a:lnTo>
                    <a:pt x="42760" y="85432"/>
                  </a:lnTo>
                  <a:lnTo>
                    <a:pt x="48856" y="82384"/>
                  </a:lnTo>
                  <a:lnTo>
                    <a:pt x="53428" y="77812"/>
                  </a:lnTo>
                  <a:lnTo>
                    <a:pt x="56476" y="71716"/>
                  </a:lnTo>
                  <a:lnTo>
                    <a:pt x="58000" y="67144"/>
                  </a:lnTo>
                  <a:lnTo>
                    <a:pt x="58000" y="64096"/>
                  </a:lnTo>
                  <a:lnTo>
                    <a:pt x="58000" y="58000"/>
                  </a:lnTo>
                  <a:close/>
                </a:path>
                <a:path extrusionOk="0" h="88900" w="205105">
                  <a:moveTo>
                    <a:pt x="128206" y="1511"/>
                  </a:moveTo>
                  <a:lnTo>
                    <a:pt x="79438" y="1511"/>
                  </a:lnTo>
                  <a:lnTo>
                    <a:pt x="79438" y="86956"/>
                  </a:lnTo>
                  <a:lnTo>
                    <a:pt x="128206" y="86956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231"/>
                  </a:lnTo>
                  <a:lnTo>
                    <a:pt x="126682" y="47231"/>
                  </a:lnTo>
                  <a:lnTo>
                    <a:pt x="126682" y="38087"/>
                  </a:lnTo>
                  <a:lnTo>
                    <a:pt x="91630" y="38087"/>
                  </a:lnTo>
                  <a:lnTo>
                    <a:pt x="91630" y="10655"/>
                  </a:lnTo>
                  <a:lnTo>
                    <a:pt x="128206" y="10655"/>
                  </a:lnTo>
                  <a:lnTo>
                    <a:pt x="128206" y="1511"/>
                  </a:lnTo>
                  <a:close/>
                </a:path>
                <a:path extrusionOk="0" h="88900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11"/>
                  </a:lnTo>
                  <a:lnTo>
                    <a:pt x="154203" y="1511"/>
                  </a:lnTo>
                  <a:lnTo>
                    <a:pt x="154203" y="86956"/>
                  </a:lnTo>
                  <a:lnTo>
                    <a:pt x="204597" y="86956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25" name="Google Shape;2025;p25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935736" y="2122360"/>
              <a:ext cx="201358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6" name="Google Shape;2026;p25"/>
          <p:cNvGrpSpPr/>
          <p:nvPr/>
        </p:nvGrpSpPr>
        <p:grpSpPr>
          <a:xfrm>
            <a:off x="1231773" y="2122360"/>
            <a:ext cx="340360" cy="88487"/>
            <a:chOff x="1231773" y="2122360"/>
            <a:chExt cx="340360" cy="88487"/>
          </a:xfrm>
        </p:grpSpPr>
        <p:pic>
          <p:nvPicPr>
            <p:cNvPr id="2027" name="Google Shape;2027;p25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1231773" y="2122360"/>
              <a:ext cx="270128" cy="8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28" name="Google Shape;2028;p25"/>
            <p:cNvSpPr/>
            <p:nvPr/>
          </p:nvSpPr>
          <p:spPr>
            <a:xfrm>
              <a:off x="1523238" y="2123884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48863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3"/>
                  </a:lnTo>
                  <a:lnTo>
                    <a:pt x="10763" y="9143"/>
                  </a:lnTo>
                  <a:lnTo>
                    <a:pt x="10763" y="36671"/>
                  </a:lnTo>
                  <a:lnTo>
                    <a:pt x="47339" y="36671"/>
                  </a:lnTo>
                  <a:lnTo>
                    <a:pt x="47339" y="45815"/>
                  </a:lnTo>
                  <a:lnTo>
                    <a:pt x="10763" y="45815"/>
                  </a:lnTo>
                  <a:lnTo>
                    <a:pt x="10763" y="74771"/>
                  </a:lnTo>
                  <a:lnTo>
                    <a:pt x="48863" y="74771"/>
                  </a:lnTo>
                  <a:lnTo>
                    <a:pt x="48863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29" name="Google Shape;2029;p25"/>
          <p:cNvGrpSpPr/>
          <p:nvPr/>
        </p:nvGrpSpPr>
        <p:grpSpPr>
          <a:xfrm>
            <a:off x="1675923" y="2111692"/>
            <a:ext cx="1060958" cy="125095"/>
            <a:chOff x="1675923" y="2111692"/>
            <a:chExt cx="1060958" cy="125095"/>
          </a:xfrm>
        </p:grpSpPr>
        <p:sp>
          <p:nvSpPr>
            <p:cNvPr id="2030" name="Google Shape;2030;p25"/>
            <p:cNvSpPr/>
            <p:nvPr/>
          </p:nvSpPr>
          <p:spPr>
            <a:xfrm>
              <a:off x="1675923" y="2111692"/>
              <a:ext cx="38735" cy="125095"/>
            </a:xfrm>
            <a:custGeom>
              <a:rect b="b" l="l" r="r" t="t"/>
              <a:pathLst>
                <a:path extrusionOk="0" h="125094" w="38735">
                  <a:moveTo>
                    <a:pt x="30480" y="125063"/>
                  </a:moveTo>
                  <a:lnTo>
                    <a:pt x="17359" y="110823"/>
                  </a:lnTo>
                  <a:lnTo>
                    <a:pt x="7810" y="95726"/>
                  </a:lnTo>
                  <a:lnTo>
                    <a:pt x="1976" y="80057"/>
                  </a:lnTo>
                  <a:lnTo>
                    <a:pt x="0" y="64103"/>
                  </a:lnTo>
                  <a:lnTo>
                    <a:pt x="0" y="57911"/>
                  </a:lnTo>
                  <a:lnTo>
                    <a:pt x="1524" y="53339"/>
                  </a:lnTo>
                  <a:lnTo>
                    <a:pt x="1524" y="47243"/>
                  </a:lnTo>
                  <a:lnTo>
                    <a:pt x="3048" y="42671"/>
                  </a:lnTo>
                  <a:lnTo>
                    <a:pt x="4572" y="36575"/>
                  </a:lnTo>
                  <a:lnTo>
                    <a:pt x="7620" y="32003"/>
                  </a:lnTo>
                  <a:lnTo>
                    <a:pt x="9144" y="25907"/>
                  </a:lnTo>
                  <a:lnTo>
                    <a:pt x="12192" y="21335"/>
                  </a:lnTo>
                  <a:lnTo>
                    <a:pt x="16764" y="16763"/>
                  </a:lnTo>
                  <a:lnTo>
                    <a:pt x="21336" y="10667"/>
                  </a:lnTo>
                  <a:lnTo>
                    <a:pt x="25908" y="6095"/>
                  </a:lnTo>
                  <a:lnTo>
                    <a:pt x="30480" y="0"/>
                  </a:lnTo>
                  <a:lnTo>
                    <a:pt x="38195" y="7619"/>
                  </a:lnTo>
                  <a:lnTo>
                    <a:pt x="27019" y="20480"/>
                  </a:lnTo>
                  <a:lnTo>
                    <a:pt x="18871" y="33920"/>
                  </a:lnTo>
                  <a:lnTo>
                    <a:pt x="13884" y="47950"/>
                  </a:lnTo>
                  <a:lnTo>
                    <a:pt x="12192" y="62579"/>
                  </a:lnTo>
                  <a:lnTo>
                    <a:pt x="12501" y="70318"/>
                  </a:lnTo>
                  <a:lnTo>
                    <a:pt x="31829" y="111466"/>
                  </a:lnTo>
                  <a:lnTo>
                    <a:pt x="38195" y="117443"/>
                  </a:lnTo>
                  <a:lnTo>
                    <a:pt x="30480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31" name="Google Shape;2031;p25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1738502" y="2117788"/>
              <a:ext cx="277748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2" name="Google Shape;2032;p25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2036159" y="2122360"/>
              <a:ext cx="198405" cy="8848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3" name="Google Shape;2033;p25"/>
            <p:cNvSpPr/>
            <p:nvPr/>
          </p:nvSpPr>
          <p:spPr>
            <a:xfrm>
              <a:off x="2254465" y="2118054"/>
              <a:ext cx="53975" cy="91440"/>
            </a:xfrm>
            <a:custGeom>
              <a:rect b="b" l="l" r="r" t="t"/>
              <a:pathLst>
                <a:path extrusionOk="0" h="91439" w="53975">
                  <a:moveTo>
                    <a:pt x="53428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28" y="91440"/>
                  </a:lnTo>
                  <a:lnTo>
                    <a:pt x="53428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34" name="Google Shape;2034;p25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2327624" y="2116264"/>
              <a:ext cx="348043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5" name="Google Shape;2035;p25"/>
            <p:cNvSpPr/>
            <p:nvPr/>
          </p:nvSpPr>
          <p:spPr>
            <a:xfrm>
              <a:off x="2700051" y="2111692"/>
              <a:ext cx="36830" cy="125095"/>
            </a:xfrm>
            <a:custGeom>
              <a:rect b="b" l="l" r="r" t="t"/>
              <a:pathLst>
                <a:path extrusionOk="0" h="125094" w="36830">
                  <a:moveTo>
                    <a:pt x="7715" y="125063"/>
                  </a:moveTo>
                  <a:lnTo>
                    <a:pt x="0" y="117443"/>
                  </a:lnTo>
                  <a:lnTo>
                    <a:pt x="6365" y="111466"/>
                  </a:lnTo>
                  <a:lnTo>
                    <a:pt x="11703" y="105060"/>
                  </a:lnTo>
                  <a:lnTo>
                    <a:pt x="26003" y="62579"/>
                  </a:lnTo>
                  <a:lnTo>
                    <a:pt x="24311" y="47950"/>
                  </a:lnTo>
                  <a:lnTo>
                    <a:pt x="19323" y="33920"/>
                  </a:lnTo>
                  <a:lnTo>
                    <a:pt x="11175" y="20480"/>
                  </a:lnTo>
                  <a:lnTo>
                    <a:pt x="0" y="7620"/>
                  </a:lnTo>
                  <a:lnTo>
                    <a:pt x="7715" y="0"/>
                  </a:lnTo>
                  <a:lnTo>
                    <a:pt x="20597" y="14265"/>
                  </a:lnTo>
                  <a:lnTo>
                    <a:pt x="29622" y="29539"/>
                  </a:lnTo>
                  <a:lnTo>
                    <a:pt x="34932" y="45688"/>
                  </a:lnTo>
                  <a:lnTo>
                    <a:pt x="36671" y="62579"/>
                  </a:lnTo>
                  <a:lnTo>
                    <a:pt x="36671" y="71723"/>
                  </a:lnTo>
                  <a:lnTo>
                    <a:pt x="35147" y="76295"/>
                  </a:lnTo>
                  <a:lnTo>
                    <a:pt x="35147" y="82391"/>
                  </a:lnTo>
                  <a:lnTo>
                    <a:pt x="33623" y="86963"/>
                  </a:lnTo>
                  <a:lnTo>
                    <a:pt x="30575" y="93059"/>
                  </a:lnTo>
                  <a:lnTo>
                    <a:pt x="29051" y="97631"/>
                  </a:lnTo>
                  <a:lnTo>
                    <a:pt x="26003" y="103727"/>
                  </a:lnTo>
                  <a:lnTo>
                    <a:pt x="21431" y="108299"/>
                  </a:lnTo>
                  <a:lnTo>
                    <a:pt x="18383" y="114395"/>
                  </a:lnTo>
                  <a:lnTo>
                    <a:pt x="12287" y="118967"/>
                  </a:lnTo>
                  <a:lnTo>
                    <a:pt x="7715" y="12506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36" name="Google Shape;2036;p25"/>
          <p:cNvGrpSpPr/>
          <p:nvPr/>
        </p:nvGrpSpPr>
        <p:grpSpPr>
          <a:xfrm>
            <a:off x="2845117" y="2122360"/>
            <a:ext cx="276224" cy="88487"/>
            <a:chOff x="2845117" y="2122360"/>
            <a:chExt cx="276224" cy="88487"/>
          </a:xfrm>
        </p:grpSpPr>
        <p:sp>
          <p:nvSpPr>
            <p:cNvPr id="2037" name="Google Shape;2037;p25"/>
            <p:cNvSpPr/>
            <p:nvPr/>
          </p:nvSpPr>
          <p:spPr>
            <a:xfrm>
              <a:off x="2845117" y="2123884"/>
              <a:ext cx="48895" cy="85725"/>
            </a:xfrm>
            <a:custGeom>
              <a:rect b="b" l="l" r="r" t="t"/>
              <a:pathLst>
                <a:path extrusionOk="0" h="85725" w="48894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1" y="10668"/>
                  </a:lnTo>
                  <a:lnTo>
                    <a:pt x="12191" y="38100"/>
                  </a:lnTo>
                  <a:lnTo>
                    <a:pt x="45719" y="38100"/>
                  </a:lnTo>
                  <a:lnTo>
                    <a:pt x="4571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38" name="Google Shape;2038;p25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2916840" y="2122360"/>
              <a:ext cx="204501" cy="884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39" name="Google Shape;2039;p25"/>
          <p:cNvGrpSpPr/>
          <p:nvPr/>
        </p:nvGrpSpPr>
        <p:grpSpPr>
          <a:xfrm>
            <a:off x="3205353" y="2116264"/>
            <a:ext cx="627507" cy="116078"/>
            <a:chOff x="3205353" y="2116264"/>
            <a:chExt cx="627507" cy="116078"/>
          </a:xfrm>
        </p:grpSpPr>
        <p:sp>
          <p:nvSpPr>
            <p:cNvPr id="2040" name="Google Shape;2040;p25"/>
            <p:cNvSpPr/>
            <p:nvPr/>
          </p:nvSpPr>
          <p:spPr>
            <a:xfrm>
              <a:off x="3205353" y="2118054"/>
              <a:ext cx="131445" cy="93345"/>
            </a:xfrm>
            <a:custGeom>
              <a:rect b="b" l="l" r="r" t="t"/>
              <a:pathLst>
                <a:path extrusionOk="0" h="93344" w="131445">
                  <a:moveTo>
                    <a:pt x="57912" y="8890"/>
                  </a:moveTo>
                  <a:lnTo>
                    <a:pt x="51816" y="5842"/>
                  </a:lnTo>
                  <a:lnTo>
                    <a:pt x="45720" y="5842"/>
                  </a:lnTo>
                  <a:lnTo>
                    <a:pt x="41148" y="4318"/>
                  </a:lnTo>
                  <a:lnTo>
                    <a:pt x="32004" y="4318"/>
                  </a:lnTo>
                  <a:lnTo>
                    <a:pt x="25908" y="5842"/>
                  </a:lnTo>
                  <a:lnTo>
                    <a:pt x="21336" y="7366"/>
                  </a:lnTo>
                  <a:lnTo>
                    <a:pt x="16764" y="10414"/>
                  </a:lnTo>
                  <a:lnTo>
                    <a:pt x="13716" y="13462"/>
                  </a:lnTo>
                  <a:lnTo>
                    <a:pt x="9144" y="16510"/>
                  </a:lnTo>
                  <a:lnTo>
                    <a:pt x="6096" y="21082"/>
                  </a:lnTo>
                  <a:lnTo>
                    <a:pt x="4572" y="25654"/>
                  </a:lnTo>
                  <a:lnTo>
                    <a:pt x="1524" y="30226"/>
                  </a:lnTo>
                  <a:lnTo>
                    <a:pt x="0" y="36322"/>
                  </a:lnTo>
                  <a:lnTo>
                    <a:pt x="0" y="50038"/>
                  </a:lnTo>
                  <a:lnTo>
                    <a:pt x="14287" y="86372"/>
                  </a:lnTo>
                  <a:lnTo>
                    <a:pt x="36576" y="92798"/>
                  </a:lnTo>
                  <a:lnTo>
                    <a:pt x="44196" y="92798"/>
                  </a:lnTo>
                  <a:lnTo>
                    <a:pt x="51816" y="91274"/>
                  </a:lnTo>
                  <a:lnTo>
                    <a:pt x="57912" y="88226"/>
                  </a:lnTo>
                  <a:lnTo>
                    <a:pt x="57912" y="77558"/>
                  </a:lnTo>
                  <a:lnTo>
                    <a:pt x="54864" y="79082"/>
                  </a:lnTo>
                  <a:lnTo>
                    <a:pt x="51816" y="79082"/>
                  </a:lnTo>
                  <a:lnTo>
                    <a:pt x="45720" y="82130"/>
                  </a:lnTo>
                  <a:lnTo>
                    <a:pt x="28956" y="82130"/>
                  </a:lnTo>
                  <a:lnTo>
                    <a:pt x="22860" y="79082"/>
                  </a:lnTo>
                  <a:lnTo>
                    <a:pt x="18288" y="72986"/>
                  </a:lnTo>
                  <a:lnTo>
                    <a:pt x="13716" y="68414"/>
                  </a:lnTo>
                  <a:lnTo>
                    <a:pt x="12192" y="59270"/>
                  </a:lnTo>
                  <a:lnTo>
                    <a:pt x="12192" y="37846"/>
                  </a:lnTo>
                  <a:lnTo>
                    <a:pt x="13716" y="34798"/>
                  </a:lnTo>
                  <a:lnTo>
                    <a:pt x="15240" y="30226"/>
                  </a:lnTo>
                  <a:lnTo>
                    <a:pt x="18288" y="24130"/>
                  </a:lnTo>
                  <a:lnTo>
                    <a:pt x="21336" y="21082"/>
                  </a:lnTo>
                  <a:lnTo>
                    <a:pt x="33528" y="14986"/>
                  </a:lnTo>
                  <a:lnTo>
                    <a:pt x="45720" y="14986"/>
                  </a:lnTo>
                  <a:lnTo>
                    <a:pt x="51816" y="18034"/>
                  </a:lnTo>
                  <a:lnTo>
                    <a:pt x="54864" y="18034"/>
                  </a:lnTo>
                  <a:lnTo>
                    <a:pt x="57912" y="21082"/>
                  </a:lnTo>
                  <a:lnTo>
                    <a:pt x="57912" y="8890"/>
                  </a:lnTo>
                  <a:close/>
                </a:path>
                <a:path extrusionOk="0" h="93344" w="131445">
                  <a:moveTo>
                    <a:pt x="131241" y="82550"/>
                  </a:moveTo>
                  <a:lnTo>
                    <a:pt x="111340" y="82550"/>
                  </a:lnTo>
                  <a:lnTo>
                    <a:pt x="111340" y="8890"/>
                  </a:lnTo>
                  <a:lnTo>
                    <a:pt x="111340" y="0"/>
                  </a:lnTo>
                  <a:lnTo>
                    <a:pt x="80860" y="0"/>
                  </a:lnTo>
                  <a:lnTo>
                    <a:pt x="80860" y="8890"/>
                  </a:lnTo>
                  <a:lnTo>
                    <a:pt x="99148" y="8890"/>
                  </a:lnTo>
                  <a:lnTo>
                    <a:pt x="99148" y="82550"/>
                  </a:lnTo>
                  <a:lnTo>
                    <a:pt x="77812" y="82550"/>
                  </a:lnTo>
                  <a:lnTo>
                    <a:pt x="77812" y="91440"/>
                  </a:lnTo>
                  <a:lnTo>
                    <a:pt x="131241" y="91440"/>
                  </a:lnTo>
                  <a:lnTo>
                    <a:pt x="131241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41" name="Google Shape;2041;p25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3356419" y="2116264"/>
              <a:ext cx="348043" cy="94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2" name="Google Shape;2042;p25"/>
            <p:cNvSpPr/>
            <p:nvPr/>
          </p:nvSpPr>
          <p:spPr>
            <a:xfrm>
              <a:off x="3724275" y="2142172"/>
              <a:ext cx="108585" cy="90170"/>
            </a:xfrm>
            <a:custGeom>
              <a:rect b="b" l="l" r="r" t="t"/>
              <a:pathLst>
                <a:path extrusionOk="0" h="90169" w="108585">
                  <a:moveTo>
                    <a:pt x="50380" y="44297"/>
                  </a:moveTo>
                  <a:lnTo>
                    <a:pt x="48856" y="42773"/>
                  </a:lnTo>
                  <a:lnTo>
                    <a:pt x="48856" y="41249"/>
                  </a:lnTo>
                  <a:lnTo>
                    <a:pt x="44284" y="36677"/>
                  </a:lnTo>
                  <a:lnTo>
                    <a:pt x="41236" y="35153"/>
                  </a:lnTo>
                  <a:lnTo>
                    <a:pt x="39712" y="33528"/>
                  </a:lnTo>
                  <a:lnTo>
                    <a:pt x="36576" y="32004"/>
                  </a:lnTo>
                  <a:lnTo>
                    <a:pt x="33528" y="30480"/>
                  </a:lnTo>
                  <a:lnTo>
                    <a:pt x="28956" y="30480"/>
                  </a:lnTo>
                  <a:lnTo>
                    <a:pt x="22860" y="27432"/>
                  </a:lnTo>
                  <a:lnTo>
                    <a:pt x="19812" y="27432"/>
                  </a:lnTo>
                  <a:lnTo>
                    <a:pt x="16764" y="24384"/>
                  </a:lnTo>
                  <a:lnTo>
                    <a:pt x="15240" y="24384"/>
                  </a:lnTo>
                  <a:lnTo>
                    <a:pt x="12192" y="21336"/>
                  </a:lnTo>
                  <a:lnTo>
                    <a:pt x="12192" y="15240"/>
                  </a:lnTo>
                  <a:lnTo>
                    <a:pt x="15240" y="12192"/>
                  </a:lnTo>
                  <a:lnTo>
                    <a:pt x="16764" y="12192"/>
                  </a:lnTo>
                  <a:lnTo>
                    <a:pt x="18288" y="10668"/>
                  </a:lnTo>
                  <a:lnTo>
                    <a:pt x="22860" y="10668"/>
                  </a:lnTo>
                  <a:lnTo>
                    <a:pt x="24384" y="9144"/>
                  </a:lnTo>
                  <a:lnTo>
                    <a:pt x="28956" y="9144"/>
                  </a:lnTo>
                  <a:lnTo>
                    <a:pt x="32004" y="10668"/>
                  </a:lnTo>
                  <a:lnTo>
                    <a:pt x="38188" y="10668"/>
                  </a:lnTo>
                  <a:lnTo>
                    <a:pt x="42760" y="12192"/>
                  </a:lnTo>
                  <a:lnTo>
                    <a:pt x="45808" y="12192"/>
                  </a:lnTo>
                  <a:lnTo>
                    <a:pt x="45808" y="9144"/>
                  </a:lnTo>
                  <a:lnTo>
                    <a:pt x="45808" y="1524"/>
                  </a:lnTo>
                  <a:lnTo>
                    <a:pt x="36576" y="1524"/>
                  </a:lnTo>
                  <a:lnTo>
                    <a:pt x="33528" y="0"/>
                  </a:lnTo>
                  <a:lnTo>
                    <a:pt x="22860" y="0"/>
                  </a:lnTo>
                  <a:lnTo>
                    <a:pt x="18288" y="1524"/>
                  </a:lnTo>
                  <a:lnTo>
                    <a:pt x="13716" y="1524"/>
                  </a:lnTo>
                  <a:lnTo>
                    <a:pt x="7620" y="4572"/>
                  </a:lnTo>
                  <a:lnTo>
                    <a:pt x="6096" y="7620"/>
                  </a:lnTo>
                  <a:lnTo>
                    <a:pt x="1524" y="12192"/>
                  </a:lnTo>
                  <a:lnTo>
                    <a:pt x="1524" y="15240"/>
                  </a:lnTo>
                  <a:lnTo>
                    <a:pt x="0" y="16764"/>
                  </a:lnTo>
                  <a:lnTo>
                    <a:pt x="0" y="21336"/>
                  </a:lnTo>
                  <a:lnTo>
                    <a:pt x="1524" y="24384"/>
                  </a:lnTo>
                  <a:lnTo>
                    <a:pt x="1524" y="25908"/>
                  </a:lnTo>
                  <a:lnTo>
                    <a:pt x="3048" y="28956"/>
                  </a:lnTo>
                  <a:lnTo>
                    <a:pt x="7620" y="33528"/>
                  </a:lnTo>
                  <a:lnTo>
                    <a:pt x="10668" y="35153"/>
                  </a:lnTo>
                  <a:lnTo>
                    <a:pt x="12192" y="35153"/>
                  </a:lnTo>
                  <a:lnTo>
                    <a:pt x="18288" y="38201"/>
                  </a:lnTo>
                  <a:lnTo>
                    <a:pt x="21336" y="38201"/>
                  </a:lnTo>
                  <a:lnTo>
                    <a:pt x="27432" y="41249"/>
                  </a:lnTo>
                  <a:lnTo>
                    <a:pt x="30480" y="41249"/>
                  </a:lnTo>
                  <a:lnTo>
                    <a:pt x="32004" y="42773"/>
                  </a:lnTo>
                  <a:lnTo>
                    <a:pt x="35052" y="42773"/>
                  </a:lnTo>
                  <a:lnTo>
                    <a:pt x="35052" y="44297"/>
                  </a:lnTo>
                  <a:lnTo>
                    <a:pt x="36576" y="45821"/>
                  </a:lnTo>
                  <a:lnTo>
                    <a:pt x="38188" y="47345"/>
                  </a:lnTo>
                  <a:lnTo>
                    <a:pt x="38188" y="53441"/>
                  </a:lnTo>
                  <a:lnTo>
                    <a:pt x="36576" y="54965"/>
                  </a:lnTo>
                  <a:lnTo>
                    <a:pt x="35052" y="56489"/>
                  </a:lnTo>
                  <a:lnTo>
                    <a:pt x="32004" y="58013"/>
                  </a:lnTo>
                  <a:lnTo>
                    <a:pt x="10668" y="58013"/>
                  </a:lnTo>
                  <a:lnTo>
                    <a:pt x="7620" y="56489"/>
                  </a:lnTo>
                  <a:lnTo>
                    <a:pt x="3048" y="56489"/>
                  </a:lnTo>
                  <a:lnTo>
                    <a:pt x="0" y="54965"/>
                  </a:lnTo>
                  <a:lnTo>
                    <a:pt x="0" y="65633"/>
                  </a:lnTo>
                  <a:lnTo>
                    <a:pt x="3048" y="67157"/>
                  </a:lnTo>
                  <a:lnTo>
                    <a:pt x="10668" y="67157"/>
                  </a:lnTo>
                  <a:lnTo>
                    <a:pt x="13716" y="68681"/>
                  </a:lnTo>
                  <a:lnTo>
                    <a:pt x="27432" y="68681"/>
                  </a:lnTo>
                  <a:lnTo>
                    <a:pt x="28956" y="67157"/>
                  </a:lnTo>
                  <a:lnTo>
                    <a:pt x="33528" y="67157"/>
                  </a:lnTo>
                  <a:lnTo>
                    <a:pt x="35052" y="65633"/>
                  </a:lnTo>
                  <a:lnTo>
                    <a:pt x="36576" y="65633"/>
                  </a:lnTo>
                  <a:lnTo>
                    <a:pt x="39712" y="64109"/>
                  </a:lnTo>
                  <a:lnTo>
                    <a:pt x="41236" y="64109"/>
                  </a:lnTo>
                  <a:lnTo>
                    <a:pt x="45808" y="59537"/>
                  </a:lnTo>
                  <a:lnTo>
                    <a:pt x="47332" y="59537"/>
                  </a:lnTo>
                  <a:lnTo>
                    <a:pt x="48094" y="58013"/>
                  </a:lnTo>
                  <a:lnTo>
                    <a:pt x="48856" y="56489"/>
                  </a:lnTo>
                  <a:lnTo>
                    <a:pt x="48856" y="54965"/>
                  </a:lnTo>
                  <a:lnTo>
                    <a:pt x="50380" y="53441"/>
                  </a:lnTo>
                  <a:lnTo>
                    <a:pt x="50380" y="44297"/>
                  </a:lnTo>
                  <a:close/>
                </a:path>
                <a:path extrusionOk="0" h="90169" w="108585">
                  <a:moveTo>
                    <a:pt x="108394" y="54965"/>
                  </a:moveTo>
                  <a:lnTo>
                    <a:pt x="106870" y="53441"/>
                  </a:lnTo>
                  <a:lnTo>
                    <a:pt x="106870" y="51917"/>
                  </a:lnTo>
                  <a:lnTo>
                    <a:pt x="103822" y="48869"/>
                  </a:lnTo>
                  <a:lnTo>
                    <a:pt x="103822" y="47345"/>
                  </a:lnTo>
                  <a:lnTo>
                    <a:pt x="102298" y="47345"/>
                  </a:lnTo>
                  <a:lnTo>
                    <a:pt x="100774" y="45821"/>
                  </a:lnTo>
                  <a:lnTo>
                    <a:pt x="94576" y="45821"/>
                  </a:lnTo>
                  <a:lnTo>
                    <a:pt x="93052" y="47345"/>
                  </a:lnTo>
                  <a:lnTo>
                    <a:pt x="91528" y="47345"/>
                  </a:lnTo>
                  <a:lnTo>
                    <a:pt x="90004" y="48869"/>
                  </a:lnTo>
                  <a:lnTo>
                    <a:pt x="90004" y="50393"/>
                  </a:lnTo>
                  <a:lnTo>
                    <a:pt x="88480" y="51917"/>
                  </a:lnTo>
                  <a:lnTo>
                    <a:pt x="88480" y="58013"/>
                  </a:lnTo>
                  <a:lnTo>
                    <a:pt x="90004" y="59537"/>
                  </a:lnTo>
                  <a:lnTo>
                    <a:pt x="90004" y="61061"/>
                  </a:lnTo>
                  <a:lnTo>
                    <a:pt x="91528" y="62585"/>
                  </a:lnTo>
                  <a:lnTo>
                    <a:pt x="93052" y="62585"/>
                  </a:lnTo>
                  <a:lnTo>
                    <a:pt x="93052" y="65633"/>
                  </a:lnTo>
                  <a:lnTo>
                    <a:pt x="94576" y="65633"/>
                  </a:lnTo>
                  <a:lnTo>
                    <a:pt x="94576" y="73253"/>
                  </a:lnTo>
                  <a:lnTo>
                    <a:pt x="88480" y="79349"/>
                  </a:lnTo>
                  <a:lnTo>
                    <a:pt x="83908" y="79349"/>
                  </a:lnTo>
                  <a:lnTo>
                    <a:pt x="82384" y="80873"/>
                  </a:lnTo>
                  <a:lnTo>
                    <a:pt x="77812" y="80873"/>
                  </a:lnTo>
                  <a:lnTo>
                    <a:pt x="77812" y="90017"/>
                  </a:lnTo>
                  <a:lnTo>
                    <a:pt x="82384" y="90017"/>
                  </a:lnTo>
                  <a:lnTo>
                    <a:pt x="91528" y="86969"/>
                  </a:lnTo>
                  <a:lnTo>
                    <a:pt x="97624" y="83921"/>
                  </a:lnTo>
                  <a:lnTo>
                    <a:pt x="100774" y="80873"/>
                  </a:lnTo>
                  <a:lnTo>
                    <a:pt x="103822" y="77825"/>
                  </a:lnTo>
                  <a:lnTo>
                    <a:pt x="108394" y="68681"/>
                  </a:lnTo>
                  <a:lnTo>
                    <a:pt x="108394" y="54965"/>
                  </a:lnTo>
                  <a:close/>
                </a:path>
                <a:path extrusionOk="0" h="90169" w="108585">
                  <a:moveTo>
                    <a:pt x="108394" y="7620"/>
                  </a:moveTo>
                  <a:lnTo>
                    <a:pt x="106870" y="6096"/>
                  </a:lnTo>
                  <a:lnTo>
                    <a:pt x="106870" y="4572"/>
                  </a:lnTo>
                  <a:lnTo>
                    <a:pt x="105346" y="4572"/>
                  </a:lnTo>
                  <a:lnTo>
                    <a:pt x="105346" y="3048"/>
                  </a:lnTo>
                  <a:lnTo>
                    <a:pt x="103822" y="3048"/>
                  </a:lnTo>
                  <a:lnTo>
                    <a:pt x="100774" y="0"/>
                  </a:lnTo>
                  <a:lnTo>
                    <a:pt x="94576" y="0"/>
                  </a:lnTo>
                  <a:lnTo>
                    <a:pt x="94576" y="1524"/>
                  </a:lnTo>
                  <a:lnTo>
                    <a:pt x="93052" y="1524"/>
                  </a:lnTo>
                  <a:lnTo>
                    <a:pt x="91528" y="3048"/>
                  </a:lnTo>
                  <a:lnTo>
                    <a:pt x="90004" y="3048"/>
                  </a:lnTo>
                  <a:lnTo>
                    <a:pt x="90004" y="4572"/>
                  </a:lnTo>
                  <a:lnTo>
                    <a:pt x="88480" y="6096"/>
                  </a:lnTo>
                  <a:lnTo>
                    <a:pt x="88480" y="15240"/>
                  </a:lnTo>
                  <a:lnTo>
                    <a:pt x="93052" y="19812"/>
                  </a:lnTo>
                  <a:lnTo>
                    <a:pt x="102298" y="19812"/>
                  </a:lnTo>
                  <a:lnTo>
                    <a:pt x="106870" y="15240"/>
                  </a:lnTo>
                  <a:lnTo>
                    <a:pt x="106870" y="13716"/>
                  </a:lnTo>
                  <a:lnTo>
                    <a:pt x="108394" y="13716"/>
                  </a:lnTo>
                  <a:lnTo>
                    <a:pt x="108394" y="76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43" name="Google Shape;2043;p25"/>
          <p:cNvGrpSpPr/>
          <p:nvPr/>
        </p:nvGrpSpPr>
        <p:grpSpPr>
          <a:xfrm>
            <a:off x="646175" y="2596896"/>
            <a:ext cx="594360" cy="164591"/>
            <a:chOff x="646175" y="2596896"/>
            <a:chExt cx="594360" cy="164591"/>
          </a:xfrm>
        </p:grpSpPr>
        <p:pic>
          <p:nvPicPr>
            <p:cNvPr id="2044" name="Google Shape;2044;p25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646175" y="2606040"/>
              <a:ext cx="121920" cy="1295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45" name="Google Shape;2045;p25"/>
            <p:cNvSpPr/>
            <p:nvPr/>
          </p:nvSpPr>
          <p:spPr>
            <a:xfrm>
              <a:off x="773430" y="2732532"/>
              <a:ext cx="0" cy="1905"/>
            </a:xfrm>
            <a:custGeom>
              <a:rect b="b" l="l" r="r" t="t"/>
              <a:pathLst>
                <a:path extrusionOk="0" h="1905" w="120000">
                  <a:moveTo>
                    <a:pt x="0" y="762"/>
                  </a:moveTo>
                  <a:lnTo>
                    <a:pt x="0" y="762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46" name="Google Shape;2046;p25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818387" y="2607564"/>
              <a:ext cx="185927" cy="126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47" name="Google Shape;2047;p25"/>
            <p:cNvPicPr preferRelativeResize="0"/>
            <p:nvPr/>
          </p:nvPicPr>
          <p:blipFill rotWithShape="1">
            <a:blip r:embed="rId65">
              <a:alphaModFix/>
            </a:blip>
            <a:srcRect b="0" l="0" r="0" t="0"/>
            <a:stretch/>
          </p:blipFill>
          <p:spPr>
            <a:xfrm>
              <a:off x="1030224" y="2596896"/>
              <a:ext cx="210311" cy="16459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48" name="Google Shape;2048;p25"/>
          <p:cNvPicPr preferRelativeResize="0"/>
          <p:nvPr/>
        </p:nvPicPr>
        <p:blipFill rotWithShape="1">
          <a:blip r:embed="rId66">
            <a:alphaModFix/>
          </a:blip>
          <a:srcRect b="0" l="0" r="0" t="0"/>
          <a:stretch/>
        </p:blipFill>
        <p:spPr>
          <a:xfrm>
            <a:off x="678179" y="2973324"/>
            <a:ext cx="743712" cy="124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49" name="Google Shape;2049;p25"/>
          <p:cNvGrpSpPr/>
          <p:nvPr/>
        </p:nvGrpSpPr>
        <p:grpSpPr>
          <a:xfrm>
            <a:off x="1497330" y="2978276"/>
            <a:ext cx="378523" cy="140398"/>
            <a:chOff x="1497330" y="2978276"/>
            <a:chExt cx="378523" cy="140398"/>
          </a:xfrm>
        </p:grpSpPr>
        <p:pic>
          <p:nvPicPr>
            <p:cNvPr id="2050" name="Google Shape;2050;p25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1497330" y="2985896"/>
              <a:ext cx="103822" cy="1099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1" name="Google Shape;2051;p25"/>
            <p:cNvSpPr/>
            <p:nvPr/>
          </p:nvSpPr>
          <p:spPr>
            <a:xfrm>
              <a:off x="1632204" y="2985516"/>
              <a:ext cx="17145" cy="111760"/>
            </a:xfrm>
            <a:custGeom>
              <a:rect b="b" l="l" r="r" t="t"/>
              <a:pathLst>
                <a:path extrusionOk="0" h="111760" w="17144">
                  <a:moveTo>
                    <a:pt x="16763" y="111251"/>
                  </a:moveTo>
                  <a:lnTo>
                    <a:pt x="0" y="111251"/>
                  </a:lnTo>
                  <a:lnTo>
                    <a:pt x="0" y="0"/>
                  </a:lnTo>
                  <a:lnTo>
                    <a:pt x="16763" y="0"/>
                  </a:lnTo>
                  <a:lnTo>
                    <a:pt x="16763" y="11125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52" name="Google Shape;2052;p25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1678971" y="2985992"/>
              <a:ext cx="93059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3" name="Google Shape;2053;p25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1791938" y="2978276"/>
              <a:ext cx="83915" cy="14039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54" name="Google Shape;2054;p25"/>
          <p:cNvPicPr preferRelativeResize="0"/>
          <p:nvPr/>
        </p:nvPicPr>
        <p:blipFill rotWithShape="1">
          <a:blip r:embed="rId70">
            <a:alphaModFix/>
          </a:blip>
          <a:srcRect b="0" l="0" r="0" t="0"/>
          <a:stretch/>
        </p:blipFill>
        <p:spPr>
          <a:xfrm>
            <a:off x="1935563" y="3011424"/>
            <a:ext cx="842685" cy="1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25"/>
          <p:cNvPicPr preferRelativeResize="0"/>
          <p:nvPr/>
        </p:nvPicPr>
        <p:blipFill rotWithShape="1">
          <a:blip r:embed="rId71">
            <a:alphaModFix/>
          </a:blip>
          <a:srcRect b="0" l="0" r="0" t="0"/>
          <a:stretch/>
        </p:blipFill>
        <p:spPr>
          <a:xfrm>
            <a:off x="2836074" y="2999708"/>
            <a:ext cx="1361402" cy="977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6" name="Google Shape;2056;p25"/>
          <p:cNvGrpSpPr/>
          <p:nvPr/>
        </p:nvGrpSpPr>
        <p:grpSpPr>
          <a:xfrm>
            <a:off x="4269200" y="2978276"/>
            <a:ext cx="433482" cy="119603"/>
            <a:chOff x="4269200" y="2978276"/>
            <a:chExt cx="433482" cy="119603"/>
          </a:xfrm>
        </p:grpSpPr>
        <p:pic>
          <p:nvPicPr>
            <p:cNvPr id="2057" name="Google Shape;2057;p25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4269200" y="2978372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58" name="Google Shape;2058;p25"/>
            <p:cNvPicPr preferRelativeResize="0"/>
            <p:nvPr/>
          </p:nvPicPr>
          <p:blipFill rotWithShape="1">
            <a:blip r:embed="rId73">
              <a:alphaModFix/>
            </a:blip>
            <a:srcRect b="0" l="0" r="0" t="0"/>
            <a:stretch/>
          </p:blipFill>
          <p:spPr>
            <a:xfrm>
              <a:off x="4368457" y="3013424"/>
              <a:ext cx="65525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9" name="Google Shape;2059;p25"/>
            <p:cNvSpPr/>
            <p:nvPr/>
          </p:nvSpPr>
          <p:spPr>
            <a:xfrm>
              <a:off x="4459986" y="3013424"/>
              <a:ext cx="53975" cy="84455"/>
            </a:xfrm>
            <a:custGeom>
              <a:rect b="b" l="l" r="r" t="t"/>
              <a:pathLst>
                <a:path extrusionOk="0" h="84455" w="53975">
                  <a:moveTo>
                    <a:pt x="33528" y="83915"/>
                  </a:moveTo>
                  <a:lnTo>
                    <a:pt x="16764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810" y="69349"/>
                  </a:lnTo>
                  <a:lnTo>
                    <a:pt x="13334" y="71711"/>
                  </a:lnTo>
                  <a:lnTo>
                    <a:pt x="19288" y="72912"/>
                  </a:lnTo>
                  <a:lnTo>
                    <a:pt x="24384" y="73247"/>
                  </a:lnTo>
                  <a:lnTo>
                    <a:pt x="28956" y="73247"/>
                  </a:lnTo>
                  <a:lnTo>
                    <a:pt x="35052" y="70199"/>
                  </a:lnTo>
                  <a:lnTo>
                    <a:pt x="39624" y="65531"/>
                  </a:lnTo>
                  <a:lnTo>
                    <a:pt x="39624" y="56387"/>
                  </a:lnTo>
                  <a:lnTo>
                    <a:pt x="35052" y="51815"/>
                  </a:lnTo>
                  <a:lnTo>
                    <a:pt x="19812" y="45719"/>
                  </a:lnTo>
                  <a:lnTo>
                    <a:pt x="10929" y="40862"/>
                  </a:lnTo>
                  <a:lnTo>
                    <a:pt x="4762" y="35432"/>
                  </a:lnTo>
                  <a:lnTo>
                    <a:pt x="1166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12192" y="1523"/>
                  </a:lnTo>
                  <a:lnTo>
                    <a:pt x="19812" y="0"/>
                  </a:lnTo>
                  <a:lnTo>
                    <a:pt x="38100" y="0"/>
                  </a:lnTo>
                  <a:lnTo>
                    <a:pt x="44195" y="1523"/>
                  </a:lnTo>
                  <a:lnTo>
                    <a:pt x="47244" y="3047"/>
                  </a:lnTo>
                  <a:lnTo>
                    <a:pt x="47244" y="15239"/>
                  </a:lnTo>
                  <a:lnTo>
                    <a:pt x="39624" y="12191"/>
                  </a:lnTo>
                  <a:lnTo>
                    <a:pt x="33528" y="10667"/>
                  </a:lnTo>
                  <a:lnTo>
                    <a:pt x="24384" y="10667"/>
                  </a:lnTo>
                  <a:lnTo>
                    <a:pt x="15240" y="15239"/>
                  </a:lnTo>
                  <a:lnTo>
                    <a:pt x="13716" y="18287"/>
                  </a:lnTo>
                  <a:lnTo>
                    <a:pt x="13716" y="25907"/>
                  </a:lnTo>
                  <a:lnTo>
                    <a:pt x="18288" y="28955"/>
                  </a:lnTo>
                  <a:lnTo>
                    <a:pt x="24384" y="32003"/>
                  </a:lnTo>
                  <a:lnTo>
                    <a:pt x="39624" y="38099"/>
                  </a:lnTo>
                  <a:lnTo>
                    <a:pt x="45719" y="42671"/>
                  </a:lnTo>
                  <a:lnTo>
                    <a:pt x="48863" y="45719"/>
                  </a:lnTo>
                  <a:lnTo>
                    <a:pt x="51911" y="50291"/>
                  </a:lnTo>
                  <a:lnTo>
                    <a:pt x="53435" y="54863"/>
                  </a:lnTo>
                  <a:lnTo>
                    <a:pt x="53435" y="67151"/>
                  </a:lnTo>
                  <a:lnTo>
                    <a:pt x="51911" y="73247"/>
                  </a:lnTo>
                  <a:lnTo>
                    <a:pt x="39624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60" name="Google Shape;2060;p25"/>
            <p:cNvPicPr preferRelativeResize="0"/>
            <p:nvPr/>
          </p:nvPicPr>
          <p:blipFill rotWithShape="1">
            <a:blip r:embed="rId74">
              <a:alphaModFix/>
            </a:blip>
            <a:srcRect b="0" l="0" r="0" t="0"/>
            <a:stretch/>
          </p:blipFill>
          <p:spPr>
            <a:xfrm>
              <a:off x="4537805" y="2978276"/>
              <a:ext cx="71723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1" name="Google Shape;2061;p25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4635531" y="3013424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2" name="Google Shape;2062;p25"/>
          <p:cNvGrpSpPr/>
          <p:nvPr/>
        </p:nvGrpSpPr>
        <p:grpSpPr>
          <a:xfrm>
            <a:off x="4777454" y="3013424"/>
            <a:ext cx="164782" cy="83915"/>
            <a:chOff x="4777454" y="3013424"/>
            <a:chExt cx="164782" cy="83915"/>
          </a:xfrm>
        </p:grpSpPr>
        <p:pic>
          <p:nvPicPr>
            <p:cNvPr id="2063" name="Google Shape;2063;p25"/>
            <p:cNvPicPr preferRelativeResize="0"/>
            <p:nvPr/>
          </p:nvPicPr>
          <p:blipFill rotWithShape="1">
            <a:blip r:embed="rId76">
              <a:alphaModFix/>
            </a:blip>
            <a:srcRect b="0" l="0" r="0" t="0"/>
            <a:stretch/>
          </p:blipFill>
          <p:spPr>
            <a:xfrm>
              <a:off x="4777454" y="3014948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4" name="Google Shape;2064;p25"/>
            <p:cNvPicPr preferRelativeResize="0"/>
            <p:nvPr/>
          </p:nvPicPr>
          <p:blipFill rotWithShape="1">
            <a:blip r:embed="rId77">
              <a:alphaModFix/>
            </a:blip>
            <a:srcRect b="0" l="0" r="0" t="0"/>
            <a:stretch/>
          </p:blipFill>
          <p:spPr>
            <a:xfrm>
              <a:off x="4876609" y="301342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65" name="Google Shape;2065;p25"/>
          <p:cNvGrpSpPr/>
          <p:nvPr/>
        </p:nvGrpSpPr>
        <p:grpSpPr>
          <a:xfrm>
            <a:off x="5017103" y="3013424"/>
            <a:ext cx="489965" cy="111347"/>
            <a:chOff x="5017103" y="3013424"/>
            <a:chExt cx="489965" cy="111347"/>
          </a:xfrm>
        </p:grpSpPr>
        <p:pic>
          <p:nvPicPr>
            <p:cNvPr id="2066" name="Google Shape;2066;p25"/>
            <p:cNvPicPr preferRelativeResize="0"/>
            <p:nvPr/>
          </p:nvPicPr>
          <p:blipFill rotWithShape="1">
            <a:blip r:embed="rId78">
              <a:alphaModFix/>
            </a:blip>
            <a:srcRect b="0" l="0" r="0" t="0"/>
            <a:stretch/>
          </p:blipFill>
          <p:spPr>
            <a:xfrm>
              <a:off x="5017103" y="3013424"/>
              <a:ext cx="152685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7" name="Google Shape;2067;p25"/>
            <p:cNvPicPr preferRelativeResize="0"/>
            <p:nvPr/>
          </p:nvPicPr>
          <p:blipFill rotWithShape="1">
            <a:blip r:embed="rId79">
              <a:alphaModFix/>
            </a:blip>
            <a:srcRect b="0" l="0" r="0" t="0"/>
            <a:stretch/>
          </p:blipFill>
          <p:spPr>
            <a:xfrm>
              <a:off x="5191029" y="3013424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8" name="Google Shape;2068;p25"/>
            <p:cNvPicPr preferRelativeResize="0"/>
            <p:nvPr/>
          </p:nvPicPr>
          <p:blipFill rotWithShape="1">
            <a:blip r:embed="rId80">
              <a:alphaModFix/>
            </a:blip>
            <a:srcRect b="0" l="0" r="0" t="0"/>
            <a:stretch/>
          </p:blipFill>
          <p:spPr>
            <a:xfrm>
              <a:off x="5337619" y="3013424"/>
              <a:ext cx="71723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9" name="Google Shape;2069;p25"/>
            <p:cNvPicPr preferRelativeResize="0"/>
            <p:nvPr/>
          </p:nvPicPr>
          <p:blipFill rotWithShape="1">
            <a:blip r:embed="rId81">
              <a:alphaModFix/>
            </a:blip>
            <a:srcRect b="0" l="0" r="0" t="0"/>
            <a:stretch/>
          </p:blipFill>
          <p:spPr>
            <a:xfrm>
              <a:off x="5429154" y="3013424"/>
              <a:ext cx="77914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0" name="Google Shape;2070;p25"/>
          <p:cNvGrpSpPr/>
          <p:nvPr/>
        </p:nvGrpSpPr>
        <p:grpSpPr>
          <a:xfrm>
            <a:off x="5574220" y="2978276"/>
            <a:ext cx="166401" cy="119063"/>
            <a:chOff x="5574220" y="2978276"/>
            <a:chExt cx="166401" cy="119063"/>
          </a:xfrm>
        </p:grpSpPr>
        <p:pic>
          <p:nvPicPr>
            <p:cNvPr id="2071" name="Google Shape;2071;p25"/>
            <p:cNvPicPr preferRelativeResize="0"/>
            <p:nvPr/>
          </p:nvPicPr>
          <p:blipFill rotWithShape="1">
            <a:blip r:embed="rId82">
              <a:alphaModFix/>
            </a:blip>
            <a:srcRect b="0" l="0" r="0" t="0"/>
            <a:stretch/>
          </p:blipFill>
          <p:spPr>
            <a:xfrm>
              <a:off x="5574220" y="2978276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2" name="Google Shape;2072;p25"/>
            <p:cNvPicPr preferRelativeResize="0"/>
            <p:nvPr/>
          </p:nvPicPr>
          <p:blipFill rotWithShape="1">
            <a:blip r:embed="rId83">
              <a:alphaModFix/>
            </a:blip>
            <a:srcRect b="0" l="0" r="0" t="0"/>
            <a:stretch/>
          </p:blipFill>
          <p:spPr>
            <a:xfrm>
              <a:off x="5673375" y="3013424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3" name="Google Shape;2073;p25"/>
          <p:cNvGrpSpPr/>
          <p:nvPr/>
        </p:nvGrpSpPr>
        <p:grpSpPr>
          <a:xfrm>
            <a:off x="5807678" y="2999612"/>
            <a:ext cx="430054" cy="97727"/>
            <a:chOff x="5807678" y="2999612"/>
            <a:chExt cx="430054" cy="97727"/>
          </a:xfrm>
        </p:grpSpPr>
        <p:pic>
          <p:nvPicPr>
            <p:cNvPr id="2074" name="Google Shape;2074;p25"/>
            <p:cNvPicPr preferRelativeResize="0"/>
            <p:nvPr/>
          </p:nvPicPr>
          <p:blipFill rotWithShape="1">
            <a:blip r:embed="rId84">
              <a:alphaModFix/>
            </a:blip>
            <a:srcRect b="0" l="0" r="0" t="0"/>
            <a:stretch/>
          </p:blipFill>
          <p:spPr>
            <a:xfrm>
              <a:off x="5807678" y="2999708"/>
              <a:ext cx="128206" cy="976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5" name="Google Shape;2075;p25"/>
            <p:cNvPicPr preferRelativeResize="0"/>
            <p:nvPr/>
          </p:nvPicPr>
          <p:blipFill rotWithShape="1">
            <a:blip r:embed="rId85">
              <a:alphaModFix/>
            </a:blip>
            <a:srcRect b="0" l="0" r="0" t="0"/>
            <a:stretch/>
          </p:blipFill>
          <p:spPr>
            <a:xfrm>
              <a:off x="5957316" y="2999612"/>
              <a:ext cx="235076" cy="977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76" name="Google Shape;2076;p25"/>
            <p:cNvPicPr preferRelativeResize="0"/>
            <p:nvPr/>
          </p:nvPicPr>
          <p:blipFill rotWithShape="1">
            <a:blip r:embed="rId86">
              <a:alphaModFix/>
            </a:blip>
            <a:srcRect b="0" l="0" r="0" t="0"/>
            <a:stretch/>
          </p:blipFill>
          <p:spPr>
            <a:xfrm>
              <a:off x="6217920" y="3076955"/>
              <a:ext cx="19812" cy="1981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77" name="Google Shape;2077;p25"/>
          <p:cNvGrpSpPr/>
          <p:nvPr/>
        </p:nvGrpSpPr>
        <p:grpSpPr>
          <a:xfrm>
            <a:off x="709701" y="3448240"/>
            <a:ext cx="427393" cy="87630"/>
            <a:chOff x="709701" y="3448240"/>
            <a:chExt cx="427393" cy="87630"/>
          </a:xfrm>
        </p:grpSpPr>
        <p:sp>
          <p:nvSpPr>
            <p:cNvPr id="2078" name="Google Shape;2078;p25"/>
            <p:cNvSpPr/>
            <p:nvPr/>
          </p:nvSpPr>
          <p:spPr>
            <a:xfrm>
              <a:off x="709701" y="3448240"/>
              <a:ext cx="205104" cy="87630"/>
            </a:xfrm>
            <a:custGeom>
              <a:rect b="b" l="l" r="r" t="t"/>
              <a:pathLst>
                <a:path extrusionOk="0" h="87629" w="205105">
                  <a:moveTo>
                    <a:pt x="58000" y="56489"/>
                  </a:moveTo>
                  <a:lnTo>
                    <a:pt x="56476" y="54965"/>
                  </a:lnTo>
                  <a:lnTo>
                    <a:pt x="54952" y="51917"/>
                  </a:lnTo>
                  <a:lnTo>
                    <a:pt x="53428" y="50393"/>
                  </a:lnTo>
                  <a:lnTo>
                    <a:pt x="50380" y="48869"/>
                  </a:lnTo>
                  <a:lnTo>
                    <a:pt x="48856" y="45821"/>
                  </a:lnTo>
                  <a:lnTo>
                    <a:pt x="47332" y="44297"/>
                  </a:lnTo>
                  <a:lnTo>
                    <a:pt x="41236" y="41249"/>
                  </a:lnTo>
                  <a:lnTo>
                    <a:pt x="38188" y="41249"/>
                  </a:lnTo>
                  <a:lnTo>
                    <a:pt x="35140" y="39725"/>
                  </a:lnTo>
                  <a:lnTo>
                    <a:pt x="33616" y="38201"/>
                  </a:lnTo>
                  <a:lnTo>
                    <a:pt x="30568" y="36677"/>
                  </a:lnTo>
                  <a:lnTo>
                    <a:pt x="27520" y="36677"/>
                  </a:lnTo>
                  <a:lnTo>
                    <a:pt x="24472" y="35153"/>
                  </a:lnTo>
                  <a:lnTo>
                    <a:pt x="22948" y="33629"/>
                  </a:lnTo>
                  <a:lnTo>
                    <a:pt x="19900" y="32105"/>
                  </a:lnTo>
                  <a:lnTo>
                    <a:pt x="18376" y="32105"/>
                  </a:lnTo>
                  <a:lnTo>
                    <a:pt x="15328" y="29057"/>
                  </a:lnTo>
                  <a:lnTo>
                    <a:pt x="13804" y="26009"/>
                  </a:lnTo>
                  <a:lnTo>
                    <a:pt x="13804" y="18389"/>
                  </a:lnTo>
                  <a:lnTo>
                    <a:pt x="15328" y="15341"/>
                  </a:lnTo>
                  <a:lnTo>
                    <a:pt x="18376" y="13817"/>
                  </a:lnTo>
                  <a:lnTo>
                    <a:pt x="21424" y="10769"/>
                  </a:lnTo>
                  <a:lnTo>
                    <a:pt x="45808" y="10769"/>
                  </a:lnTo>
                  <a:lnTo>
                    <a:pt x="51904" y="13817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721"/>
                  </a:lnTo>
                  <a:lnTo>
                    <a:pt x="6184" y="9245"/>
                  </a:lnTo>
                  <a:lnTo>
                    <a:pt x="1524" y="18389"/>
                  </a:lnTo>
                  <a:lnTo>
                    <a:pt x="1524" y="30581"/>
                  </a:lnTo>
                  <a:lnTo>
                    <a:pt x="3048" y="32105"/>
                  </a:lnTo>
                  <a:lnTo>
                    <a:pt x="4572" y="35153"/>
                  </a:lnTo>
                  <a:lnTo>
                    <a:pt x="7708" y="38201"/>
                  </a:lnTo>
                  <a:lnTo>
                    <a:pt x="10756" y="39725"/>
                  </a:lnTo>
                  <a:lnTo>
                    <a:pt x="12280" y="42773"/>
                  </a:lnTo>
                  <a:lnTo>
                    <a:pt x="15328" y="42773"/>
                  </a:lnTo>
                  <a:lnTo>
                    <a:pt x="21424" y="45821"/>
                  </a:lnTo>
                  <a:lnTo>
                    <a:pt x="22948" y="47345"/>
                  </a:lnTo>
                  <a:lnTo>
                    <a:pt x="25996" y="48869"/>
                  </a:lnTo>
                  <a:lnTo>
                    <a:pt x="29044" y="48869"/>
                  </a:lnTo>
                  <a:lnTo>
                    <a:pt x="35140" y="51917"/>
                  </a:lnTo>
                  <a:lnTo>
                    <a:pt x="36664" y="51917"/>
                  </a:lnTo>
                  <a:lnTo>
                    <a:pt x="38188" y="53441"/>
                  </a:lnTo>
                  <a:lnTo>
                    <a:pt x="41236" y="54965"/>
                  </a:lnTo>
                  <a:lnTo>
                    <a:pt x="45808" y="59537"/>
                  </a:lnTo>
                  <a:lnTo>
                    <a:pt x="45808" y="68681"/>
                  </a:lnTo>
                  <a:lnTo>
                    <a:pt x="44284" y="70205"/>
                  </a:lnTo>
                  <a:lnTo>
                    <a:pt x="44284" y="71729"/>
                  </a:lnTo>
                  <a:lnTo>
                    <a:pt x="42760" y="73253"/>
                  </a:lnTo>
                  <a:lnTo>
                    <a:pt x="41236" y="73253"/>
                  </a:lnTo>
                  <a:lnTo>
                    <a:pt x="39712" y="74777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9900" y="77825"/>
                  </a:lnTo>
                  <a:lnTo>
                    <a:pt x="15328" y="76301"/>
                  </a:lnTo>
                  <a:lnTo>
                    <a:pt x="7708" y="76301"/>
                  </a:lnTo>
                  <a:lnTo>
                    <a:pt x="3048" y="74777"/>
                  </a:lnTo>
                  <a:lnTo>
                    <a:pt x="0" y="73253"/>
                  </a:lnTo>
                  <a:lnTo>
                    <a:pt x="0" y="85445"/>
                  </a:lnTo>
                  <a:lnTo>
                    <a:pt x="7708" y="85445"/>
                  </a:lnTo>
                  <a:lnTo>
                    <a:pt x="9232" y="87058"/>
                  </a:lnTo>
                  <a:lnTo>
                    <a:pt x="33616" y="87058"/>
                  </a:lnTo>
                  <a:lnTo>
                    <a:pt x="38188" y="85445"/>
                  </a:lnTo>
                  <a:lnTo>
                    <a:pt x="42760" y="85445"/>
                  </a:lnTo>
                  <a:lnTo>
                    <a:pt x="45808" y="83921"/>
                  </a:lnTo>
                  <a:lnTo>
                    <a:pt x="48856" y="80873"/>
                  </a:lnTo>
                  <a:lnTo>
                    <a:pt x="51904" y="79349"/>
                  </a:lnTo>
                  <a:lnTo>
                    <a:pt x="53428" y="76301"/>
                  </a:lnTo>
                  <a:lnTo>
                    <a:pt x="54952" y="74777"/>
                  </a:lnTo>
                  <a:lnTo>
                    <a:pt x="56476" y="70205"/>
                  </a:lnTo>
                  <a:lnTo>
                    <a:pt x="58000" y="67157"/>
                  </a:lnTo>
                  <a:lnTo>
                    <a:pt x="58000" y="64109"/>
                  </a:lnTo>
                  <a:lnTo>
                    <a:pt x="58000" y="56489"/>
                  </a:lnTo>
                  <a:close/>
                </a:path>
                <a:path extrusionOk="0" h="87629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6969"/>
                  </a:lnTo>
                  <a:lnTo>
                    <a:pt x="128206" y="86969"/>
                  </a:lnTo>
                  <a:lnTo>
                    <a:pt x="128206" y="76301"/>
                  </a:lnTo>
                  <a:lnTo>
                    <a:pt x="91630" y="76301"/>
                  </a:lnTo>
                  <a:lnTo>
                    <a:pt x="91630" y="47244"/>
                  </a:lnTo>
                  <a:lnTo>
                    <a:pt x="126682" y="47244"/>
                  </a:lnTo>
                  <a:lnTo>
                    <a:pt x="126682" y="38100"/>
                  </a:lnTo>
                  <a:lnTo>
                    <a:pt x="91630" y="38100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7629" w="205105">
                  <a:moveTo>
                    <a:pt x="204597" y="76301"/>
                  </a:moveTo>
                  <a:lnTo>
                    <a:pt x="166408" y="76301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69"/>
                  </a:lnTo>
                  <a:lnTo>
                    <a:pt x="204597" y="86969"/>
                  </a:lnTo>
                  <a:lnTo>
                    <a:pt x="204597" y="76301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79" name="Google Shape;2079;p25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935736" y="3448240"/>
              <a:ext cx="201358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80" name="Google Shape;2080;p25"/>
          <p:cNvPicPr preferRelativeResize="0"/>
          <p:nvPr/>
        </p:nvPicPr>
        <p:blipFill rotWithShape="1">
          <a:blip r:embed="rId88">
            <a:alphaModFix/>
          </a:blip>
          <a:srcRect b="0" l="0" r="0" t="0"/>
          <a:stretch/>
        </p:blipFill>
        <p:spPr>
          <a:xfrm>
            <a:off x="1219580" y="3449764"/>
            <a:ext cx="212121" cy="854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81" name="Google Shape;2081;p25"/>
          <p:cNvGrpSpPr/>
          <p:nvPr/>
        </p:nvGrpSpPr>
        <p:grpSpPr>
          <a:xfrm>
            <a:off x="1529429" y="3437572"/>
            <a:ext cx="1054988" cy="125063"/>
            <a:chOff x="1529429" y="3437572"/>
            <a:chExt cx="1054988" cy="125063"/>
          </a:xfrm>
        </p:grpSpPr>
        <p:pic>
          <p:nvPicPr>
            <p:cNvPr id="2082" name="Google Shape;2082;p25"/>
            <p:cNvPicPr preferRelativeResize="0"/>
            <p:nvPr/>
          </p:nvPicPr>
          <p:blipFill rotWithShape="1">
            <a:blip r:embed="rId89">
              <a:alphaModFix/>
            </a:blip>
            <a:srcRect b="0" l="0" r="0" t="0"/>
            <a:stretch/>
          </p:blipFill>
          <p:spPr>
            <a:xfrm>
              <a:off x="1529429" y="3437572"/>
              <a:ext cx="634936" cy="1250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3" name="Google Shape;2083;p25"/>
            <p:cNvSpPr/>
            <p:nvPr/>
          </p:nvSpPr>
          <p:spPr>
            <a:xfrm>
              <a:off x="2181123" y="3442398"/>
              <a:ext cx="52069" cy="92710"/>
            </a:xfrm>
            <a:custGeom>
              <a:rect b="b" l="l" r="r" t="t"/>
              <a:pathLst>
                <a:path extrusionOk="0" h="92710" w="52069">
                  <a:moveTo>
                    <a:pt x="51904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84" name="Google Shape;2084;p25"/>
            <p:cNvPicPr preferRelativeResize="0"/>
            <p:nvPr/>
          </p:nvPicPr>
          <p:blipFill rotWithShape="1">
            <a:blip r:embed="rId90">
              <a:alphaModFix/>
            </a:blip>
            <a:srcRect b="0" l="0" r="0" t="0"/>
            <a:stretch/>
          </p:blipFill>
          <p:spPr>
            <a:xfrm>
              <a:off x="2254377" y="3468052"/>
              <a:ext cx="271748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85" name="Google Shape;2085;p25"/>
            <p:cNvSpPr/>
            <p:nvPr/>
          </p:nvSpPr>
          <p:spPr>
            <a:xfrm>
              <a:off x="2552033" y="3513867"/>
              <a:ext cx="32384" cy="43180"/>
            </a:xfrm>
            <a:custGeom>
              <a:rect b="b" l="l" r="r" t="t"/>
              <a:pathLst>
                <a:path extrusionOk="0" h="43179" w="32385">
                  <a:moveTo>
                    <a:pt x="24384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43179" w="32385">
                  <a:moveTo>
                    <a:pt x="9144" y="42672"/>
                  </a:moveTo>
                  <a:lnTo>
                    <a:pt x="0" y="42672"/>
                  </a:lnTo>
                  <a:lnTo>
                    <a:pt x="0" y="33528"/>
                  </a:lnTo>
                  <a:lnTo>
                    <a:pt x="9144" y="33528"/>
                  </a:lnTo>
                  <a:lnTo>
                    <a:pt x="10668" y="32004"/>
                  </a:lnTo>
                  <a:lnTo>
                    <a:pt x="12192" y="32004"/>
                  </a:lnTo>
                  <a:lnTo>
                    <a:pt x="15240" y="28956"/>
                  </a:lnTo>
                  <a:lnTo>
                    <a:pt x="15240" y="27432"/>
                  </a:lnTo>
                  <a:lnTo>
                    <a:pt x="16764" y="25908"/>
                  </a:lnTo>
                  <a:lnTo>
                    <a:pt x="16764" y="18288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2192" y="13716"/>
                  </a:lnTo>
                  <a:lnTo>
                    <a:pt x="12192" y="12192"/>
                  </a:lnTo>
                  <a:lnTo>
                    <a:pt x="10668" y="12192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5908" y="1524"/>
                  </a:lnTo>
                  <a:lnTo>
                    <a:pt x="27432" y="3048"/>
                  </a:lnTo>
                  <a:lnTo>
                    <a:pt x="29051" y="4572"/>
                  </a:lnTo>
                  <a:lnTo>
                    <a:pt x="30575" y="6096"/>
                  </a:lnTo>
                  <a:lnTo>
                    <a:pt x="30575" y="10668"/>
                  </a:lnTo>
                  <a:lnTo>
                    <a:pt x="32099" y="12192"/>
                  </a:lnTo>
                  <a:lnTo>
                    <a:pt x="32099" y="19812"/>
                  </a:lnTo>
                  <a:lnTo>
                    <a:pt x="29051" y="25908"/>
                  </a:lnTo>
                  <a:lnTo>
                    <a:pt x="27432" y="28956"/>
                  </a:lnTo>
                  <a:lnTo>
                    <a:pt x="25908" y="32004"/>
                  </a:lnTo>
                  <a:lnTo>
                    <a:pt x="18288" y="39624"/>
                  </a:lnTo>
                  <a:lnTo>
                    <a:pt x="9144" y="4267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086" name="Google Shape;2086;p25"/>
          <p:cNvGrpSpPr/>
          <p:nvPr/>
        </p:nvGrpSpPr>
        <p:grpSpPr>
          <a:xfrm>
            <a:off x="2693949" y="3442144"/>
            <a:ext cx="422821" cy="93357"/>
            <a:chOff x="2693949" y="3442144"/>
            <a:chExt cx="422821" cy="93357"/>
          </a:xfrm>
        </p:grpSpPr>
        <p:sp>
          <p:nvSpPr>
            <p:cNvPr id="2087" name="Google Shape;2087;p25"/>
            <p:cNvSpPr/>
            <p:nvPr/>
          </p:nvSpPr>
          <p:spPr>
            <a:xfrm>
              <a:off x="2693949" y="3442156"/>
              <a:ext cx="270510" cy="93345"/>
            </a:xfrm>
            <a:custGeom>
              <a:rect b="b" l="l" r="r" t="t"/>
              <a:pathLst>
                <a:path extrusionOk="0" h="93345" w="270510">
                  <a:moveTo>
                    <a:pt x="35140" y="6096"/>
                  </a:moveTo>
                  <a:lnTo>
                    <a:pt x="33616" y="4572"/>
                  </a:lnTo>
                  <a:lnTo>
                    <a:pt x="33616" y="3048"/>
                  </a:lnTo>
                  <a:lnTo>
                    <a:pt x="32092" y="1524"/>
                  </a:lnTo>
                  <a:lnTo>
                    <a:pt x="30568" y="1524"/>
                  </a:lnTo>
                  <a:lnTo>
                    <a:pt x="29044" y="0"/>
                  </a:lnTo>
                  <a:lnTo>
                    <a:pt x="22948" y="0"/>
                  </a:lnTo>
                  <a:lnTo>
                    <a:pt x="21424" y="1524"/>
                  </a:lnTo>
                  <a:lnTo>
                    <a:pt x="19900" y="1524"/>
                  </a:lnTo>
                  <a:lnTo>
                    <a:pt x="18376" y="3048"/>
                  </a:lnTo>
                  <a:lnTo>
                    <a:pt x="18376" y="4572"/>
                  </a:lnTo>
                  <a:lnTo>
                    <a:pt x="16852" y="6096"/>
                  </a:lnTo>
                  <a:lnTo>
                    <a:pt x="16852" y="10668"/>
                  </a:lnTo>
                  <a:lnTo>
                    <a:pt x="18376" y="12192"/>
                  </a:lnTo>
                  <a:lnTo>
                    <a:pt x="18376" y="13716"/>
                  </a:lnTo>
                  <a:lnTo>
                    <a:pt x="21424" y="16764"/>
                  </a:lnTo>
                  <a:lnTo>
                    <a:pt x="30568" y="16764"/>
                  </a:lnTo>
                  <a:lnTo>
                    <a:pt x="33616" y="13716"/>
                  </a:lnTo>
                  <a:lnTo>
                    <a:pt x="33616" y="12192"/>
                  </a:lnTo>
                  <a:lnTo>
                    <a:pt x="35140" y="10668"/>
                  </a:lnTo>
                  <a:lnTo>
                    <a:pt x="35140" y="6096"/>
                  </a:lnTo>
                  <a:close/>
                </a:path>
                <a:path extrusionOk="0" h="93345" w="270510">
                  <a:moveTo>
                    <a:pt x="53428" y="82384"/>
                  </a:moveTo>
                  <a:lnTo>
                    <a:pt x="33616" y="82384"/>
                  </a:lnTo>
                  <a:lnTo>
                    <a:pt x="33616" y="27432"/>
                  </a:lnTo>
                  <a:lnTo>
                    <a:pt x="3048" y="27432"/>
                  </a:lnTo>
                  <a:lnTo>
                    <a:pt x="3048" y="36576"/>
                  </a:lnTo>
                  <a:lnTo>
                    <a:pt x="21424" y="36576"/>
                  </a:lnTo>
                  <a:lnTo>
                    <a:pt x="21424" y="82384"/>
                  </a:lnTo>
                  <a:lnTo>
                    <a:pt x="0" y="82384"/>
                  </a:lnTo>
                  <a:lnTo>
                    <a:pt x="0" y="93052"/>
                  </a:lnTo>
                  <a:lnTo>
                    <a:pt x="53428" y="93052"/>
                  </a:lnTo>
                  <a:lnTo>
                    <a:pt x="53428" y="82384"/>
                  </a:lnTo>
                  <a:close/>
                </a:path>
                <a:path extrusionOk="0" h="93345" w="270510">
                  <a:moveTo>
                    <a:pt x="125247" y="41148"/>
                  </a:moveTo>
                  <a:lnTo>
                    <a:pt x="123723" y="36576"/>
                  </a:lnTo>
                  <a:lnTo>
                    <a:pt x="122707" y="35052"/>
                  </a:lnTo>
                  <a:lnTo>
                    <a:pt x="120675" y="32004"/>
                  </a:lnTo>
                  <a:lnTo>
                    <a:pt x="116103" y="27432"/>
                  </a:lnTo>
                  <a:lnTo>
                    <a:pt x="111531" y="25908"/>
                  </a:lnTo>
                  <a:lnTo>
                    <a:pt x="99339" y="25908"/>
                  </a:lnTo>
                  <a:lnTo>
                    <a:pt x="97815" y="27432"/>
                  </a:lnTo>
                  <a:lnTo>
                    <a:pt x="96291" y="27432"/>
                  </a:lnTo>
                  <a:lnTo>
                    <a:pt x="94767" y="28956"/>
                  </a:lnTo>
                  <a:lnTo>
                    <a:pt x="93243" y="28956"/>
                  </a:lnTo>
                  <a:lnTo>
                    <a:pt x="90195" y="30480"/>
                  </a:lnTo>
                  <a:lnTo>
                    <a:pt x="85623" y="35052"/>
                  </a:lnTo>
                  <a:lnTo>
                    <a:pt x="84099" y="38100"/>
                  </a:lnTo>
                  <a:lnTo>
                    <a:pt x="82486" y="27432"/>
                  </a:lnTo>
                  <a:lnTo>
                    <a:pt x="73342" y="27432"/>
                  </a:lnTo>
                  <a:lnTo>
                    <a:pt x="73342" y="93052"/>
                  </a:lnTo>
                  <a:lnTo>
                    <a:pt x="84099" y="93052"/>
                  </a:lnTo>
                  <a:lnTo>
                    <a:pt x="84099" y="48768"/>
                  </a:lnTo>
                  <a:lnTo>
                    <a:pt x="94767" y="38100"/>
                  </a:lnTo>
                  <a:lnTo>
                    <a:pt x="96291" y="38100"/>
                  </a:lnTo>
                  <a:lnTo>
                    <a:pt x="97815" y="36576"/>
                  </a:lnTo>
                  <a:lnTo>
                    <a:pt x="99339" y="36576"/>
                  </a:lnTo>
                  <a:lnTo>
                    <a:pt x="100863" y="35052"/>
                  </a:lnTo>
                  <a:lnTo>
                    <a:pt x="106959" y="35052"/>
                  </a:lnTo>
                  <a:lnTo>
                    <a:pt x="110007" y="36576"/>
                  </a:lnTo>
                  <a:lnTo>
                    <a:pt x="111531" y="39624"/>
                  </a:lnTo>
                  <a:lnTo>
                    <a:pt x="113055" y="41148"/>
                  </a:lnTo>
                  <a:lnTo>
                    <a:pt x="114579" y="45720"/>
                  </a:lnTo>
                  <a:lnTo>
                    <a:pt x="114579" y="93052"/>
                  </a:lnTo>
                  <a:lnTo>
                    <a:pt x="125247" y="93052"/>
                  </a:lnTo>
                  <a:lnTo>
                    <a:pt x="125247" y="41148"/>
                  </a:lnTo>
                  <a:close/>
                </a:path>
                <a:path extrusionOk="0" h="93345" w="270510">
                  <a:moveTo>
                    <a:pt x="181635" y="6096"/>
                  </a:moveTo>
                  <a:lnTo>
                    <a:pt x="180111" y="4572"/>
                  </a:lnTo>
                  <a:lnTo>
                    <a:pt x="180111" y="3048"/>
                  </a:lnTo>
                  <a:lnTo>
                    <a:pt x="178587" y="1524"/>
                  </a:lnTo>
                  <a:lnTo>
                    <a:pt x="177063" y="1524"/>
                  </a:lnTo>
                  <a:lnTo>
                    <a:pt x="175539" y="0"/>
                  </a:lnTo>
                  <a:lnTo>
                    <a:pt x="169443" y="0"/>
                  </a:lnTo>
                  <a:lnTo>
                    <a:pt x="167919" y="1524"/>
                  </a:lnTo>
                  <a:lnTo>
                    <a:pt x="166395" y="1524"/>
                  </a:lnTo>
                  <a:lnTo>
                    <a:pt x="164871" y="3048"/>
                  </a:lnTo>
                  <a:lnTo>
                    <a:pt x="164871" y="4572"/>
                  </a:lnTo>
                  <a:lnTo>
                    <a:pt x="163347" y="6096"/>
                  </a:lnTo>
                  <a:lnTo>
                    <a:pt x="163347" y="10668"/>
                  </a:lnTo>
                  <a:lnTo>
                    <a:pt x="164871" y="12192"/>
                  </a:lnTo>
                  <a:lnTo>
                    <a:pt x="164871" y="13716"/>
                  </a:lnTo>
                  <a:lnTo>
                    <a:pt x="167919" y="16764"/>
                  </a:lnTo>
                  <a:lnTo>
                    <a:pt x="177063" y="16764"/>
                  </a:lnTo>
                  <a:lnTo>
                    <a:pt x="180111" y="13716"/>
                  </a:lnTo>
                  <a:lnTo>
                    <a:pt x="180111" y="12192"/>
                  </a:lnTo>
                  <a:lnTo>
                    <a:pt x="181635" y="10668"/>
                  </a:lnTo>
                  <a:lnTo>
                    <a:pt x="181635" y="6096"/>
                  </a:lnTo>
                  <a:close/>
                </a:path>
                <a:path extrusionOk="0" h="93345" w="270510">
                  <a:moveTo>
                    <a:pt x="200025" y="82384"/>
                  </a:moveTo>
                  <a:lnTo>
                    <a:pt x="180111" y="82384"/>
                  </a:lnTo>
                  <a:lnTo>
                    <a:pt x="180111" y="27432"/>
                  </a:lnTo>
                  <a:lnTo>
                    <a:pt x="149631" y="27432"/>
                  </a:lnTo>
                  <a:lnTo>
                    <a:pt x="149631" y="36576"/>
                  </a:lnTo>
                  <a:lnTo>
                    <a:pt x="167919" y="36576"/>
                  </a:lnTo>
                  <a:lnTo>
                    <a:pt x="167919" y="82384"/>
                  </a:lnTo>
                  <a:lnTo>
                    <a:pt x="146583" y="82384"/>
                  </a:lnTo>
                  <a:lnTo>
                    <a:pt x="146583" y="93052"/>
                  </a:lnTo>
                  <a:lnTo>
                    <a:pt x="200025" y="93052"/>
                  </a:lnTo>
                  <a:lnTo>
                    <a:pt x="200025" y="82384"/>
                  </a:lnTo>
                  <a:close/>
                </a:path>
                <a:path extrusionOk="0" h="93345" w="270510">
                  <a:moveTo>
                    <a:pt x="270230" y="28943"/>
                  </a:moveTo>
                  <a:lnTo>
                    <a:pt x="267182" y="27419"/>
                  </a:lnTo>
                  <a:lnTo>
                    <a:pt x="262610" y="27419"/>
                  </a:lnTo>
                  <a:lnTo>
                    <a:pt x="259461" y="25895"/>
                  </a:lnTo>
                  <a:lnTo>
                    <a:pt x="247269" y="25895"/>
                  </a:lnTo>
                  <a:lnTo>
                    <a:pt x="242697" y="27419"/>
                  </a:lnTo>
                  <a:lnTo>
                    <a:pt x="239649" y="28943"/>
                  </a:lnTo>
                  <a:lnTo>
                    <a:pt x="235077" y="30467"/>
                  </a:lnTo>
                  <a:lnTo>
                    <a:pt x="219837" y="50380"/>
                  </a:lnTo>
                  <a:lnTo>
                    <a:pt x="219837" y="61048"/>
                  </a:lnTo>
                  <a:lnTo>
                    <a:pt x="244386" y="92506"/>
                  </a:lnTo>
                  <a:lnTo>
                    <a:pt x="251841" y="93052"/>
                  </a:lnTo>
                  <a:lnTo>
                    <a:pt x="261086" y="93052"/>
                  </a:lnTo>
                  <a:lnTo>
                    <a:pt x="264134" y="91528"/>
                  </a:lnTo>
                  <a:lnTo>
                    <a:pt x="267182" y="91528"/>
                  </a:lnTo>
                  <a:lnTo>
                    <a:pt x="270230" y="90004"/>
                  </a:lnTo>
                  <a:lnTo>
                    <a:pt x="270230" y="79336"/>
                  </a:lnTo>
                  <a:lnTo>
                    <a:pt x="267182" y="80860"/>
                  </a:lnTo>
                  <a:lnTo>
                    <a:pt x="265658" y="82384"/>
                  </a:lnTo>
                  <a:lnTo>
                    <a:pt x="262610" y="82384"/>
                  </a:lnTo>
                  <a:lnTo>
                    <a:pt x="259461" y="83908"/>
                  </a:lnTo>
                  <a:lnTo>
                    <a:pt x="245745" y="83908"/>
                  </a:lnTo>
                  <a:lnTo>
                    <a:pt x="241173" y="82384"/>
                  </a:lnTo>
                  <a:lnTo>
                    <a:pt x="236601" y="77812"/>
                  </a:lnTo>
                  <a:lnTo>
                    <a:pt x="233553" y="73240"/>
                  </a:lnTo>
                  <a:lnTo>
                    <a:pt x="232029" y="68668"/>
                  </a:lnTo>
                  <a:lnTo>
                    <a:pt x="232029" y="53428"/>
                  </a:lnTo>
                  <a:lnTo>
                    <a:pt x="233553" y="50380"/>
                  </a:lnTo>
                  <a:lnTo>
                    <a:pt x="233553" y="47231"/>
                  </a:lnTo>
                  <a:lnTo>
                    <a:pt x="235077" y="44183"/>
                  </a:lnTo>
                  <a:lnTo>
                    <a:pt x="238125" y="42659"/>
                  </a:lnTo>
                  <a:lnTo>
                    <a:pt x="239649" y="39611"/>
                  </a:lnTo>
                  <a:lnTo>
                    <a:pt x="241173" y="38087"/>
                  </a:lnTo>
                  <a:lnTo>
                    <a:pt x="244221" y="38087"/>
                  </a:lnTo>
                  <a:lnTo>
                    <a:pt x="250317" y="35039"/>
                  </a:lnTo>
                  <a:lnTo>
                    <a:pt x="256413" y="35039"/>
                  </a:lnTo>
                  <a:lnTo>
                    <a:pt x="259461" y="36563"/>
                  </a:lnTo>
                  <a:lnTo>
                    <a:pt x="262610" y="36563"/>
                  </a:lnTo>
                  <a:lnTo>
                    <a:pt x="264134" y="38087"/>
                  </a:lnTo>
                  <a:lnTo>
                    <a:pt x="267182" y="38087"/>
                  </a:lnTo>
                  <a:lnTo>
                    <a:pt x="270230" y="39611"/>
                  </a:lnTo>
                  <a:lnTo>
                    <a:pt x="270230" y="28943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88" name="Google Shape;2088;p25"/>
            <p:cNvPicPr preferRelativeResize="0"/>
            <p:nvPr/>
          </p:nvPicPr>
          <p:blipFill rotWithShape="1">
            <a:blip r:embed="rId91">
              <a:alphaModFix/>
            </a:blip>
            <a:srcRect b="0" l="0" r="0" t="0"/>
            <a:stretch/>
          </p:blipFill>
          <p:spPr>
            <a:xfrm>
              <a:off x="2987040" y="3442144"/>
              <a:ext cx="129730" cy="930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89" name="Google Shape;2089;p25"/>
          <p:cNvSpPr/>
          <p:nvPr/>
        </p:nvSpPr>
        <p:spPr>
          <a:xfrm>
            <a:off x="3219069" y="3440467"/>
            <a:ext cx="97790" cy="120650"/>
          </a:xfrm>
          <a:custGeom>
            <a:rect b="b" l="l" r="r" t="t"/>
            <a:pathLst>
              <a:path extrusionOk="0" h="120650" w="97789">
                <a:moveTo>
                  <a:pt x="32004" y="0"/>
                </a:moveTo>
                <a:lnTo>
                  <a:pt x="0" y="0"/>
                </a:lnTo>
                <a:lnTo>
                  <a:pt x="0" y="8890"/>
                </a:lnTo>
                <a:lnTo>
                  <a:pt x="0" y="111760"/>
                </a:lnTo>
                <a:lnTo>
                  <a:pt x="0" y="120650"/>
                </a:lnTo>
                <a:lnTo>
                  <a:pt x="32004" y="120650"/>
                </a:lnTo>
                <a:lnTo>
                  <a:pt x="32004" y="111760"/>
                </a:lnTo>
                <a:lnTo>
                  <a:pt x="10668" y="111760"/>
                </a:lnTo>
                <a:lnTo>
                  <a:pt x="10668" y="8890"/>
                </a:lnTo>
                <a:lnTo>
                  <a:pt x="32004" y="8890"/>
                </a:lnTo>
                <a:lnTo>
                  <a:pt x="32004" y="0"/>
                </a:lnTo>
                <a:close/>
              </a:path>
              <a:path extrusionOk="0" h="120650" w="97789">
                <a:moveTo>
                  <a:pt x="97624" y="84074"/>
                </a:moveTo>
                <a:lnTo>
                  <a:pt x="96100" y="82550"/>
                </a:lnTo>
                <a:lnTo>
                  <a:pt x="96100" y="79502"/>
                </a:lnTo>
                <a:lnTo>
                  <a:pt x="94576" y="77978"/>
                </a:lnTo>
                <a:lnTo>
                  <a:pt x="94576" y="76454"/>
                </a:lnTo>
                <a:lnTo>
                  <a:pt x="93052" y="76454"/>
                </a:lnTo>
                <a:lnTo>
                  <a:pt x="91528" y="74930"/>
                </a:lnTo>
                <a:lnTo>
                  <a:pt x="90004" y="74930"/>
                </a:lnTo>
                <a:lnTo>
                  <a:pt x="88480" y="73406"/>
                </a:lnTo>
                <a:lnTo>
                  <a:pt x="82384" y="73406"/>
                </a:lnTo>
                <a:lnTo>
                  <a:pt x="77812" y="77978"/>
                </a:lnTo>
                <a:lnTo>
                  <a:pt x="77812" y="85598"/>
                </a:lnTo>
                <a:lnTo>
                  <a:pt x="79336" y="87122"/>
                </a:lnTo>
                <a:lnTo>
                  <a:pt x="79336" y="88646"/>
                </a:lnTo>
                <a:lnTo>
                  <a:pt x="80860" y="88646"/>
                </a:lnTo>
                <a:lnTo>
                  <a:pt x="80860" y="90170"/>
                </a:lnTo>
                <a:lnTo>
                  <a:pt x="82384" y="91694"/>
                </a:lnTo>
                <a:lnTo>
                  <a:pt x="82384" y="93218"/>
                </a:lnTo>
                <a:lnTo>
                  <a:pt x="83908" y="94742"/>
                </a:lnTo>
                <a:lnTo>
                  <a:pt x="83908" y="97790"/>
                </a:lnTo>
                <a:lnTo>
                  <a:pt x="82384" y="99314"/>
                </a:lnTo>
                <a:lnTo>
                  <a:pt x="82384" y="100838"/>
                </a:lnTo>
                <a:lnTo>
                  <a:pt x="77812" y="105410"/>
                </a:lnTo>
                <a:lnTo>
                  <a:pt x="76288" y="105410"/>
                </a:lnTo>
                <a:lnTo>
                  <a:pt x="74764" y="106934"/>
                </a:lnTo>
                <a:lnTo>
                  <a:pt x="65620" y="106934"/>
                </a:lnTo>
                <a:lnTo>
                  <a:pt x="65620" y="116078"/>
                </a:lnTo>
                <a:lnTo>
                  <a:pt x="76288" y="116078"/>
                </a:lnTo>
                <a:lnTo>
                  <a:pt x="79336" y="114554"/>
                </a:lnTo>
                <a:lnTo>
                  <a:pt x="83908" y="113030"/>
                </a:lnTo>
                <a:lnTo>
                  <a:pt x="86956" y="109982"/>
                </a:lnTo>
                <a:lnTo>
                  <a:pt x="90004" y="108458"/>
                </a:lnTo>
                <a:lnTo>
                  <a:pt x="93052" y="105410"/>
                </a:lnTo>
                <a:lnTo>
                  <a:pt x="97624" y="96266"/>
                </a:lnTo>
                <a:lnTo>
                  <a:pt x="97624" y="84074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090" name="Google Shape;2090;p25"/>
          <p:cNvGrpSpPr/>
          <p:nvPr/>
        </p:nvGrpSpPr>
        <p:grpSpPr>
          <a:xfrm>
            <a:off x="3428047" y="3437572"/>
            <a:ext cx="702463" cy="125730"/>
            <a:chOff x="3428047" y="3437572"/>
            <a:chExt cx="702463" cy="125730"/>
          </a:xfrm>
        </p:grpSpPr>
        <p:pic>
          <p:nvPicPr>
            <p:cNvPr id="2091" name="Google Shape;2091;p25"/>
            <p:cNvPicPr preferRelativeResize="0"/>
            <p:nvPr/>
          </p:nvPicPr>
          <p:blipFill rotWithShape="1">
            <a:blip r:embed="rId92">
              <a:alphaModFix/>
            </a:blip>
            <a:srcRect b="0" l="0" r="0" t="0"/>
            <a:stretch/>
          </p:blipFill>
          <p:spPr>
            <a:xfrm>
              <a:off x="3428047" y="3442144"/>
              <a:ext cx="418338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2" name="Google Shape;2092;p25"/>
            <p:cNvPicPr preferRelativeResize="0"/>
            <p:nvPr/>
          </p:nvPicPr>
          <p:blipFill rotWithShape="1">
            <a:blip r:embed="rId93">
              <a:alphaModFix/>
            </a:blip>
            <a:srcRect b="0" l="0" r="0" t="0"/>
            <a:stretch/>
          </p:blipFill>
          <p:spPr>
            <a:xfrm>
              <a:off x="3866197" y="3442239"/>
              <a:ext cx="126682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3" name="Google Shape;2093;p25"/>
            <p:cNvSpPr/>
            <p:nvPr/>
          </p:nvSpPr>
          <p:spPr>
            <a:xfrm>
              <a:off x="4021925" y="3437572"/>
              <a:ext cx="108585" cy="125730"/>
            </a:xfrm>
            <a:custGeom>
              <a:rect b="b" l="l" r="r" t="t"/>
              <a:pathLst>
                <a:path extrusionOk="0" h="125729" w="108585">
                  <a:moveTo>
                    <a:pt x="32004" y="2895"/>
                  </a:moveTo>
                  <a:lnTo>
                    <a:pt x="0" y="2895"/>
                  </a:lnTo>
                  <a:lnTo>
                    <a:pt x="0" y="11785"/>
                  </a:lnTo>
                  <a:lnTo>
                    <a:pt x="21336" y="11785"/>
                  </a:lnTo>
                  <a:lnTo>
                    <a:pt x="21336" y="114655"/>
                  </a:lnTo>
                  <a:lnTo>
                    <a:pt x="0" y="114655"/>
                  </a:lnTo>
                  <a:lnTo>
                    <a:pt x="0" y="123545"/>
                  </a:lnTo>
                  <a:lnTo>
                    <a:pt x="32004" y="123545"/>
                  </a:lnTo>
                  <a:lnTo>
                    <a:pt x="32004" y="114655"/>
                  </a:lnTo>
                  <a:lnTo>
                    <a:pt x="32004" y="11785"/>
                  </a:lnTo>
                  <a:lnTo>
                    <a:pt x="32004" y="2895"/>
                  </a:lnTo>
                  <a:close/>
                </a:path>
                <a:path extrusionOk="0" h="125729" w="108585">
                  <a:moveTo>
                    <a:pt x="108394" y="62585"/>
                  </a:moveTo>
                  <a:lnTo>
                    <a:pt x="106413" y="45745"/>
                  </a:lnTo>
                  <a:lnTo>
                    <a:pt x="100571" y="29616"/>
                  </a:lnTo>
                  <a:lnTo>
                    <a:pt x="90995" y="14325"/>
                  </a:lnTo>
                  <a:lnTo>
                    <a:pt x="77825" y="0"/>
                  </a:lnTo>
                  <a:lnTo>
                    <a:pt x="71729" y="7620"/>
                  </a:lnTo>
                  <a:lnTo>
                    <a:pt x="82600" y="19900"/>
                  </a:lnTo>
                  <a:lnTo>
                    <a:pt x="90208" y="33426"/>
                  </a:lnTo>
                  <a:lnTo>
                    <a:pt x="94653" y="47802"/>
                  </a:lnTo>
                  <a:lnTo>
                    <a:pt x="96113" y="62585"/>
                  </a:lnTo>
                  <a:lnTo>
                    <a:pt x="95796" y="70319"/>
                  </a:lnTo>
                  <a:lnTo>
                    <a:pt x="77152" y="111569"/>
                  </a:lnTo>
                  <a:lnTo>
                    <a:pt x="71729" y="117538"/>
                  </a:lnTo>
                  <a:lnTo>
                    <a:pt x="77825" y="125158"/>
                  </a:lnTo>
                  <a:lnTo>
                    <a:pt x="83921" y="119062"/>
                  </a:lnTo>
                  <a:lnTo>
                    <a:pt x="88493" y="112966"/>
                  </a:lnTo>
                  <a:lnTo>
                    <a:pt x="93065" y="108394"/>
                  </a:lnTo>
                  <a:lnTo>
                    <a:pt x="96113" y="102298"/>
                  </a:lnTo>
                  <a:lnTo>
                    <a:pt x="99250" y="97726"/>
                  </a:lnTo>
                  <a:lnTo>
                    <a:pt x="102298" y="91541"/>
                  </a:lnTo>
                  <a:lnTo>
                    <a:pt x="103822" y="86969"/>
                  </a:lnTo>
                  <a:lnTo>
                    <a:pt x="105346" y="80873"/>
                  </a:lnTo>
                  <a:lnTo>
                    <a:pt x="108394" y="71729"/>
                  </a:lnTo>
                  <a:lnTo>
                    <a:pt x="108394" y="6258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094" name="Google Shape;2094;p25"/>
          <p:cNvPicPr preferRelativeResize="0"/>
          <p:nvPr/>
        </p:nvPicPr>
        <p:blipFill rotWithShape="1">
          <a:blip r:embed="rId94">
            <a:alphaModFix/>
          </a:blip>
          <a:srcRect b="0" l="0" r="0" t="0"/>
          <a:stretch/>
        </p:blipFill>
        <p:spPr>
          <a:xfrm>
            <a:off x="4227957" y="3448240"/>
            <a:ext cx="137350" cy="869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95" name="Google Shape;2095;p25"/>
          <p:cNvGrpSpPr/>
          <p:nvPr/>
        </p:nvGrpSpPr>
        <p:grpSpPr>
          <a:xfrm>
            <a:off x="4456938" y="3442144"/>
            <a:ext cx="493426" cy="93472"/>
            <a:chOff x="4456938" y="3442144"/>
            <a:chExt cx="493426" cy="93472"/>
          </a:xfrm>
        </p:grpSpPr>
        <p:sp>
          <p:nvSpPr>
            <p:cNvPr id="2096" name="Google Shape;2096;p25"/>
            <p:cNvSpPr/>
            <p:nvPr/>
          </p:nvSpPr>
          <p:spPr>
            <a:xfrm>
              <a:off x="4456938" y="3469576"/>
              <a:ext cx="53975" cy="66040"/>
            </a:xfrm>
            <a:custGeom>
              <a:rect b="b" l="l" r="r" t="t"/>
              <a:pathLst>
                <a:path extrusionOk="0" h="66039" w="53975">
                  <a:moveTo>
                    <a:pt x="53435" y="65627"/>
                  </a:moveTo>
                  <a:lnTo>
                    <a:pt x="42671" y="65627"/>
                  </a:lnTo>
                  <a:lnTo>
                    <a:pt x="42671" y="54959"/>
                  </a:lnTo>
                  <a:lnTo>
                    <a:pt x="41147" y="56483"/>
                  </a:lnTo>
                  <a:lnTo>
                    <a:pt x="38099" y="58007"/>
                  </a:lnTo>
                  <a:lnTo>
                    <a:pt x="32003" y="64103"/>
                  </a:lnTo>
                  <a:lnTo>
                    <a:pt x="30479" y="64103"/>
                  </a:lnTo>
                  <a:lnTo>
                    <a:pt x="28955" y="65627"/>
                  </a:lnTo>
                  <a:lnTo>
                    <a:pt x="13715" y="65627"/>
                  </a:lnTo>
                  <a:lnTo>
                    <a:pt x="9143" y="64103"/>
                  </a:lnTo>
                  <a:lnTo>
                    <a:pt x="6095" y="61055"/>
                  </a:lnTo>
                  <a:lnTo>
                    <a:pt x="3047" y="56483"/>
                  </a:lnTo>
                  <a:lnTo>
                    <a:pt x="0" y="50387"/>
                  </a:lnTo>
                  <a:lnTo>
                    <a:pt x="0" y="0"/>
                  </a:lnTo>
                  <a:lnTo>
                    <a:pt x="12191" y="0"/>
                  </a:lnTo>
                  <a:lnTo>
                    <a:pt x="12191" y="51911"/>
                  </a:lnTo>
                  <a:lnTo>
                    <a:pt x="15239" y="56483"/>
                  </a:lnTo>
                  <a:lnTo>
                    <a:pt x="27431" y="56483"/>
                  </a:lnTo>
                  <a:lnTo>
                    <a:pt x="28955" y="54959"/>
                  </a:lnTo>
                  <a:lnTo>
                    <a:pt x="30479" y="54959"/>
                  </a:lnTo>
                  <a:lnTo>
                    <a:pt x="32003" y="53435"/>
                  </a:lnTo>
                  <a:lnTo>
                    <a:pt x="33527" y="53435"/>
                  </a:lnTo>
                  <a:lnTo>
                    <a:pt x="36575" y="50387"/>
                  </a:lnTo>
                  <a:lnTo>
                    <a:pt x="38099" y="47339"/>
                  </a:lnTo>
                  <a:lnTo>
                    <a:pt x="39623" y="45815"/>
                  </a:lnTo>
                  <a:lnTo>
                    <a:pt x="41147" y="42767"/>
                  </a:lnTo>
                  <a:lnTo>
                    <a:pt x="41147" y="0"/>
                  </a:lnTo>
                  <a:lnTo>
                    <a:pt x="53435" y="0"/>
                  </a:lnTo>
                  <a:lnTo>
                    <a:pt x="53435" y="6562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097" name="Google Shape;2097;p25"/>
            <p:cNvPicPr preferRelativeResize="0"/>
            <p:nvPr/>
          </p:nvPicPr>
          <p:blipFill rotWithShape="1">
            <a:blip r:embed="rId95">
              <a:alphaModFix/>
            </a:blip>
            <a:srcRect b="0" l="0" r="0" t="0"/>
            <a:stretch/>
          </p:blipFill>
          <p:spPr>
            <a:xfrm>
              <a:off x="4530185" y="3442398"/>
              <a:ext cx="200025" cy="928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8" name="Google Shape;2098;p25"/>
            <p:cNvPicPr preferRelativeResize="0"/>
            <p:nvPr/>
          </p:nvPicPr>
          <p:blipFill rotWithShape="1">
            <a:blip r:embed="rId96">
              <a:alphaModFix/>
            </a:blip>
            <a:srcRect b="0" l="0" r="0" t="0"/>
            <a:stretch/>
          </p:blipFill>
          <p:spPr>
            <a:xfrm>
              <a:off x="4751546" y="3442144"/>
              <a:ext cx="125063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9" name="Google Shape;2099;p25"/>
            <p:cNvSpPr/>
            <p:nvPr/>
          </p:nvSpPr>
          <p:spPr>
            <a:xfrm>
              <a:off x="4899564" y="3468052"/>
              <a:ext cx="50800" cy="67310"/>
            </a:xfrm>
            <a:custGeom>
              <a:rect b="b" l="l" r="r" t="t"/>
              <a:pathLst>
                <a:path extrusionOk="0" h="67310" w="50800">
                  <a:moveTo>
                    <a:pt x="47339" y="58007"/>
                  </a:moveTo>
                  <a:lnTo>
                    <a:pt x="32004" y="58007"/>
                  </a:lnTo>
                  <a:lnTo>
                    <a:pt x="33528" y="56483"/>
                  </a:lnTo>
                  <a:lnTo>
                    <a:pt x="36576" y="54959"/>
                  </a:lnTo>
                  <a:lnTo>
                    <a:pt x="38100" y="51911"/>
                  </a:lnTo>
                  <a:lnTo>
                    <a:pt x="38100" y="47339"/>
                  </a:lnTo>
                  <a:lnTo>
                    <a:pt x="36576" y="45815"/>
                  </a:lnTo>
                  <a:lnTo>
                    <a:pt x="36576" y="44291"/>
                  </a:lnTo>
                  <a:lnTo>
                    <a:pt x="35052" y="44291"/>
                  </a:lnTo>
                  <a:lnTo>
                    <a:pt x="33528" y="42767"/>
                  </a:lnTo>
                  <a:lnTo>
                    <a:pt x="32004" y="42767"/>
                  </a:lnTo>
                  <a:lnTo>
                    <a:pt x="30480" y="41243"/>
                  </a:lnTo>
                  <a:lnTo>
                    <a:pt x="27432" y="39719"/>
                  </a:lnTo>
                  <a:lnTo>
                    <a:pt x="24384" y="39719"/>
                  </a:lnTo>
                  <a:lnTo>
                    <a:pt x="18288" y="36671"/>
                  </a:lnTo>
                  <a:lnTo>
                    <a:pt x="15240" y="36671"/>
                  </a:lnTo>
                  <a:lnTo>
                    <a:pt x="12192" y="35147"/>
                  </a:lnTo>
                  <a:lnTo>
                    <a:pt x="10668" y="33623"/>
                  </a:lnTo>
                  <a:lnTo>
                    <a:pt x="7620" y="32099"/>
                  </a:lnTo>
                  <a:lnTo>
                    <a:pt x="0" y="24479"/>
                  </a:lnTo>
                  <a:lnTo>
                    <a:pt x="0" y="15240"/>
                  </a:lnTo>
                  <a:lnTo>
                    <a:pt x="1524" y="12192"/>
                  </a:lnTo>
                  <a:lnTo>
                    <a:pt x="1524" y="10668"/>
                  </a:lnTo>
                  <a:lnTo>
                    <a:pt x="7620" y="4572"/>
                  </a:lnTo>
                  <a:lnTo>
                    <a:pt x="16764" y="0"/>
                  </a:lnTo>
                  <a:lnTo>
                    <a:pt x="38100" y="0"/>
                  </a:lnTo>
                  <a:lnTo>
                    <a:pt x="42672" y="1524"/>
                  </a:lnTo>
                  <a:lnTo>
                    <a:pt x="45815" y="1524"/>
                  </a:lnTo>
                  <a:lnTo>
                    <a:pt x="45815" y="9144"/>
                  </a:lnTo>
                  <a:lnTo>
                    <a:pt x="21336" y="9144"/>
                  </a:lnTo>
                  <a:lnTo>
                    <a:pt x="19812" y="10668"/>
                  </a:lnTo>
                  <a:lnTo>
                    <a:pt x="16764" y="10668"/>
                  </a:lnTo>
                  <a:lnTo>
                    <a:pt x="15240" y="12192"/>
                  </a:lnTo>
                  <a:lnTo>
                    <a:pt x="13716" y="12192"/>
                  </a:lnTo>
                  <a:lnTo>
                    <a:pt x="13716" y="13716"/>
                  </a:lnTo>
                  <a:lnTo>
                    <a:pt x="12192" y="15240"/>
                  </a:lnTo>
                  <a:lnTo>
                    <a:pt x="12192" y="21336"/>
                  </a:lnTo>
                  <a:lnTo>
                    <a:pt x="13716" y="22955"/>
                  </a:lnTo>
                  <a:lnTo>
                    <a:pt x="15240" y="24479"/>
                  </a:lnTo>
                  <a:lnTo>
                    <a:pt x="16764" y="24479"/>
                  </a:lnTo>
                  <a:lnTo>
                    <a:pt x="18288" y="26003"/>
                  </a:lnTo>
                  <a:lnTo>
                    <a:pt x="19812" y="26003"/>
                  </a:lnTo>
                  <a:lnTo>
                    <a:pt x="25908" y="29051"/>
                  </a:lnTo>
                  <a:lnTo>
                    <a:pt x="28956" y="29051"/>
                  </a:lnTo>
                  <a:lnTo>
                    <a:pt x="32004" y="30575"/>
                  </a:lnTo>
                  <a:lnTo>
                    <a:pt x="36576" y="32099"/>
                  </a:lnTo>
                  <a:lnTo>
                    <a:pt x="38100" y="33623"/>
                  </a:lnTo>
                  <a:lnTo>
                    <a:pt x="41148" y="33623"/>
                  </a:lnTo>
                  <a:lnTo>
                    <a:pt x="42672" y="35147"/>
                  </a:lnTo>
                  <a:lnTo>
                    <a:pt x="45815" y="36671"/>
                  </a:lnTo>
                  <a:lnTo>
                    <a:pt x="47339" y="38195"/>
                  </a:lnTo>
                  <a:lnTo>
                    <a:pt x="47339" y="39719"/>
                  </a:lnTo>
                  <a:lnTo>
                    <a:pt x="48863" y="42767"/>
                  </a:lnTo>
                  <a:lnTo>
                    <a:pt x="48863" y="44291"/>
                  </a:lnTo>
                  <a:lnTo>
                    <a:pt x="50387" y="45815"/>
                  </a:lnTo>
                  <a:lnTo>
                    <a:pt x="50387" y="50387"/>
                  </a:lnTo>
                  <a:lnTo>
                    <a:pt x="48863" y="53435"/>
                  </a:lnTo>
                  <a:lnTo>
                    <a:pt x="48863" y="54959"/>
                  </a:lnTo>
                  <a:lnTo>
                    <a:pt x="47339" y="56483"/>
                  </a:lnTo>
                  <a:lnTo>
                    <a:pt x="47339" y="58007"/>
                  </a:lnTo>
                  <a:close/>
                </a:path>
                <a:path extrusionOk="0" h="67310" w="50800">
                  <a:moveTo>
                    <a:pt x="45815" y="12192"/>
                  </a:moveTo>
                  <a:lnTo>
                    <a:pt x="41148" y="10668"/>
                  </a:lnTo>
                  <a:lnTo>
                    <a:pt x="35052" y="10668"/>
                  </a:lnTo>
                  <a:lnTo>
                    <a:pt x="32004" y="9144"/>
                  </a:lnTo>
                  <a:lnTo>
                    <a:pt x="45815" y="9144"/>
                  </a:lnTo>
                  <a:lnTo>
                    <a:pt x="45815" y="12192"/>
                  </a:lnTo>
                  <a:close/>
                </a:path>
                <a:path extrusionOk="0" h="67310" w="50800">
                  <a:moveTo>
                    <a:pt x="36576" y="65627"/>
                  </a:moveTo>
                  <a:lnTo>
                    <a:pt x="0" y="65627"/>
                  </a:lnTo>
                  <a:lnTo>
                    <a:pt x="0" y="54959"/>
                  </a:lnTo>
                  <a:lnTo>
                    <a:pt x="3048" y="56483"/>
                  </a:lnTo>
                  <a:lnTo>
                    <a:pt x="7620" y="56483"/>
                  </a:lnTo>
                  <a:lnTo>
                    <a:pt x="10668" y="58007"/>
                  </a:lnTo>
                  <a:lnTo>
                    <a:pt x="47339" y="58007"/>
                  </a:lnTo>
                  <a:lnTo>
                    <a:pt x="44291" y="61055"/>
                  </a:lnTo>
                  <a:lnTo>
                    <a:pt x="42672" y="62579"/>
                  </a:lnTo>
                  <a:lnTo>
                    <a:pt x="41148" y="64103"/>
                  </a:lnTo>
                  <a:lnTo>
                    <a:pt x="38100" y="64103"/>
                  </a:lnTo>
                  <a:lnTo>
                    <a:pt x="36576" y="65627"/>
                  </a:lnTo>
                  <a:close/>
                </a:path>
                <a:path extrusionOk="0" h="67310" w="50800">
                  <a:moveTo>
                    <a:pt x="33528" y="67151"/>
                  </a:moveTo>
                  <a:lnTo>
                    <a:pt x="6096" y="67151"/>
                  </a:lnTo>
                  <a:lnTo>
                    <a:pt x="3048" y="65627"/>
                  </a:lnTo>
                  <a:lnTo>
                    <a:pt x="35052" y="65627"/>
                  </a:lnTo>
                  <a:lnTo>
                    <a:pt x="33528" y="6715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100" name="Google Shape;2100;p25"/>
          <p:cNvGrpSpPr/>
          <p:nvPr/>
        </p:nvGrpSpPr>
        <p:grpSpPr>
          <a:xfrm>
            <a:off x="5047678" y="3448240"/>
            <a:ext cx="277748" cy="87249"/>
            <a:chOff x="5047678" y="3448240"/>
            <a:chExt cx="277748" cy="87249"/>
          </a:xfrm>
        </p:grpSpPr>
        <p:sp>
          <p:nvSpPr>
            <p:cNvPr id="2101" name="Google Shape;2101;p25"/>
            <p:cNvSpPr/>
            <p:nvPr/>
          </p:nvSpPr>
          <p:spPr>
            <a:xfrm>
              <a:off x="5047678" y="3449764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9144"/>
                  </a:lnTo>
                  <a:lnTo>
                    <a:pt x="12191" y="9144"/>
                  </a:lnTo>
                  <a:lnTo>
                    <a:pt x="12191" y="36576"/>
                  </a:lnTo>
                  <a:lnTo>
                    <a:pt x="45719" y="36576"/>
                  </a:lnTo>
                  <a:lnTo>
                    <a:pt x="4571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02" name="Google Shape;2102;p25"/>
            <p:cNvPicPr preferRelativeResize="0"/>
            <p:nvPr/>
          </p:nvPicPr>
          <p:blipFill rotWithShape="1">
            <a:blip r:embed="rId97">
              <a:alphaModFix/>
            </a:blip>
            <a:srcRect b="0" l="0" r="0" t="0"/>
            <a:stretch/>
          </p:blipFill>
          <p:spPr>
            <a:xfrm>
              <a:off x="5119306" y="3448240"/>
              <a:ext cx="206120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03" name="Google Shape;2103;p25"/>
          <p:cNvGrpSpPr/>
          <p:nvPr/>
        </p:nvGrpSpPr>
        <p:grpSpPr>
          <a:xfrm>
            <a:off x="5412390" y="3442144"/>
            <a:ext cx="844354" cy="114554"/>
            <a:chOff x="5412390" y="3442144"/>
            <a:chExt cx="844354" cy="114554"/>
          </a:xfrm>
        </p:grpSpPr>
        <p:pic>
          <p:nvPicPr>
            <p:cNvPr id="2104" name="Google Shape;2104;p25"/>
            <p:cNvPicPr preferRelativeResize="0"/>
            <p:nvPr/>
          </p:nvPicPr>
          <p:blipFill rotWithShape="1">
            <a:blip r:embed="rId98">
              <a:alphaModFix/>
            </a:blip>
            <a:srcRect b="0" l="0" r="0" t="0"/>
            <a:stretch/>
          </p:blipFill>
          <p:spPr>
            <a:xfrm>
              <a:off x="5412390" y="3442144"/>
              <a:ext cx="642556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05" name="Google Shape;2105;p25"/>
            <p:cNvSpPr/>
            <p:nvPr/>
          </p:nvSpPr>
          <p:spPr>
            <a:xfrm>
              <a:off x="6073229" y="3442398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1904" y="82550"/>
                  </a:moveTo>
                  <a:lnTo>
                    <a:pt x="32092" y="82550"/>
                  </a:lnTo>
                  <a:lnTo>
                    <a:pt x="32092" y="8890"/>
                  </a:lnTo>
                  <a:lnTo>
                    <a:pt x="32092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424" y="8890"/>
                  </a:lnTo>
                  <a:lnTo>
                    <a:pt x="21424" y="82550"/>
                  </a:lnTo>
                  <a:lnTo>
                    <a:pt x="0" y="82550"/>
                  </a:lnTo>
                  <a:lnTo>
                    <a:pt x="0" y="92710"/>
                  </a:lnTo>
                  <a:lnTo>
                    <a:pt x="51904" y="92710"/>
                  </a:lnTo>
                  <a:lnTo>
                    <a:pt x="51904" y="82550"/>
                  </a:lnTo>
                  <a:close/>
                </a:path>
                <a:path extrusionOk="0" h="114300" w="183514">
                  <a:moveTo>
                    <a:pt x="123736" y="40894"/>
                  </a:moveTo>
                  <a:lnTo>
                    <a:pt x="120688" y="34798"/>
                  </a:lnTo>
                  <a:lnTo>
                    <a:pt x="119164" y="33274"/>
                  </a:lnTo>
                  <a:lnTo>
                    <a:pt x="117640" y="30226"/>
                  </a:lnTo>
                  <a:lnTo>
                    <a:pt x="114592" y="28702"/>
                  </a:lnTo>
                  <a:lnTo>
                    <a:pt x="112966" y="27178"/>
                  </a:lnTo>
                  <a:lnTo>
                    <a:pt x="109918" y="27178"/>
                  </a:lnTo>
                  <a:lnTo>
                    <a:pt x="105346" y="25654"/>
                  </a:lnTo>
                  <a:lnTo>
                    <a:pt x="90106" y="25654"/>
                  </a:lnTo>
                  <a:lnTo>
                    <a:pt x="88582" y="27178"/>
                  </a:lnTo>
                  <a:lnTo>
                    <a:pt x="82486" y="27178"/>
                  </a:lnTo>
                  <a:lnTo>
                    <a:pt x="80962" y="28702"/>
                  </a:lnTo>
                  <a:lnTo>
                    <a:pt x="76390" y="28702"/>
                  </a:lnTo>
                  <a:lnTo>
                    <a:pt x="74866" y="30226"/>
                  </a:lnTo>
                  <a:lnTo>
                    <a:pt x="74866" y="39370"/>
                  </a:lnTo>
                  <a:lnTo>
                    <a:pt x="79438" y="37846"/>
                  </a:lnTo>
                  <a:lnTo>
                    <a:pt x="82486" y="37846"/>
                  </a:lnTo>
                  <a:lnTo>
                    <a:pt x="87058" y="36322"/>
                  </a:lnTo>
                  <a:lnTo>
                    <a:pt x="90106" y="36322"/>
                  </a:lnTo>
                  <a:lnTo>
                    <a:pt x="93154" y="34798"/>
                  </a:lnTo>
                  <a:lnTo>
                    <a:pt x="102298" y="34798"/>
                  </a:lnTo>
                  <a:lnTo>
                    <a:pt x="106870" y="36322"/>
                  </a:lnTo>
                  <a:lnTo>
                    <a:pt x="108394" y="39370"/>
                  </a:lnTo>
                  <a:lnTo>
                    <a:pt x="111442" y="40894"/>
                  </a:lnTo>
                  <a:lnTo>
                    <a:pt x="112966" y="43942"/>
                  </a:lnTo>
                  <a:lnTo>
                    <a:pt x="112966" y="53187"/>
                  </a:lnTo>
                  <a:lnTo>
                    <a:pt x="112966" y="62331"/>
                  </a:lnTo>
                  <a:lnTo>
                    <a:pt x="112966" y="74523"/>
                  </a:lnTo>
                  <a:lnTo>
                    <a:pt x="108394" y="77571"/>
                  </a:lnTo>
                  <a:lnTo>
                    <a:pt x="105346" y="80619"/>
                  </a:lnTo>
                  <a:lnTo>
                    <a:pt x="99250" y="83667"/>
                  </a:lnTo>
                  <a:lnTo>
                    <a:pt x="88582" y="83667"/>
                  </a:lnTo>
                  <a:lnTo>
                    <a:pt x="87058" y="82143"/>
                  </a:lnTo>
                  <a:lnTo>
                    <a:pt x="85534" y="82143"/>
                  </a:lnTo>
                  <a:lnTo>
                    <a:pt x="82486" y="79095"/>
                  </a:lnTo>
                  <a:lnTo>
                    <a:pt x="82486" y="69951"/>
                  </a:lnTo>
                  <a:lnTo>
                    <a:pt x="84010" y="68427"/>
                  </a:lnTo>
                  <a:lnTo>
                    <a:pt x="84010" y="66903"/>
                  </a:lnTo>
                  <a:lnTo>
                    <a:pt x="85534" y="65379"/>
                  </a:lnTo>
                  <a:lnTo>
                    <a:pt x="87058" y="65379"/>
                  </a:lnTo>
                  <a:lnTo>
                    <a:pt x="88582" y="63855"/>
                  </a:lnTo>
                  <a:lnTo>
                    <a:pt x="91630" y="63855"/>
                  </a:lnTo>
                  <a:lnTo>
                    <a:pt x="93154" y="62331"/>
                  </a:lnTo>
                  <a:lnTo>
                    <a:pt x="112966" y="62331"/>
                  </a:lnTo>
                  <a:lnTo>
                    <a:pt x="112966" y="53187"/>
                  </a:lnTo>
                  <a:lnTo>
                    <a:pt x="90106" y="53187"/>
                  </a:lnTo>
                  <a:lnTo>
                    <a:pt x="82486" y="56235"/>
                  </a:lnTo>
                  <a:lnTo>
                    <a:pt x="77914" y="59283"/>
                  </a:lnTo>
                  <a:lnTo>
                    <a:pt x="71818" y="63855"/>
                  </a:lnTo>
                  <a:lnTo>
                    <a:pt x="70294" y="68427"/>
                  </a:lnTo>
                  <a:lnTo>
                    <a:pt x="70294" y="80619"/>
                  </a:lnTo>
                  <a:lnTo>
                    <a:pt x="71818" y="82143"/>
                  </a:lnTo>
                  <a:lnTo>
                    <a:pt x="71818" y="85191"/>
                  </a:lnTo>
                  <a:lnTo>
                    <a:pt x="76390" y="89763"/>
                  </a:lnTo>
                  <a:lnTo>
                    <a:pt x="79438" y="91287"/>
                  </a:lnTo>
                  <a:lnTo>
                    <a:pt x="80962" y="91287"/>
                  </a:lnTo>
                  <a:lnTo>
                    <a:pt x="84010" y="92811"/>
                  </a:lnTo>
                  <a:lnTo>
                    <a:pt x="99250" y="92811"/>
                  </a:lnTo>
                  <a:lnTo>
                    <a:pt x="102298" y="91287"/>
                  </a:lnTo>
                  <a:lnTo>
                    <a:pt x="106870" y="89763"/>
                  </a:lnTo>
                  <a:lnTo>
                    <a:pt x="112966" y="83667"/>
                  </a:lnTo>
                  <a:lnTo>
                    <a:pt x="114592" y="92811"/>
                  </a:lnTo>
                  <a:lnTo>
                    <a:pt x="123736" y="92811"/>
                  </a:lnTo>
                  <a:lnTo>
                    <a:pt x="123736" y="62331"/>
                  </a:lnTo>
                  <a:lnTo>
                    <a:pt x="123736" y="40894"/>
                  </a:lnTo>
                  <a:close/>
                </a:path>
                <a:path extrusionOk="0" h="114300" w="183514">
                  <a:moveTo>
                    <a:pt x="181737" y="33274"/>
                  </a:moveTo>
                  <a:lnTo>
                    <a:pt x="180213" y="31750"/>
                  </a:lnTo>
                  <a:lnTo>
                    <a:pt x="180213" y="30226"/>
                  </a:lnTo>
                  <a:lnTo>
                    <a:pt x="177165" y="27178"/>
                  </a:lnTo>
                  <a:lnTo>
                    <a:pt x="175539" y="27178"/>
                  </a:lnTo>
                  <a:lnTo>
                    <a:pt x="174015" y="25654"/>
                  </a:lnTo>
                  <a:lnTo>
                    <a:pt x="169443" y="25654"/>
                  </a:lnTo>
                  <a:lnTo>
                    <a:pt x="167919" y="27178"/>
                  </a:lnTo>
                  <a:lnTo>
                    <a:pt x="164871" y="27178"/>
                  </a:lnTo>
                  <a:lnTo>
                    <a:pt x="164871" y="28702"/>
                  </a:lnTo>
                  <a:lnTo>
                    <a:pt x="161823" y="31750"/>
                  </a:lnTo>
                  <a:lnTo>
                    <a:pt x="161823" y="39370"/>
                  </a:lnTo>
                  <a:lnTo>
                    <a:pt x="163347" y="40894"/>
                  </a:lnTo>
                  <a:lnTo>
                    <a:pt x="163347" y="42418"/>
                  </a:lnTo>
                  <a:lnTo>
                    <a:pt x="164871" y="42418"/>
                  </a:lnTo>
                  <a:lnTo>
                    <a:pt x="164871" y="43942"/>
                  </a:lnTo>
                  <a:lnTo>
                    <a:pt x="166395" y="43942"/>
                  </a:lnTo>
                  <a:lnTo>
                    <a:pt x="167919" y="45466"/>
                  </a:lnTo>
                  <a:lnTo>
                    <a:pt x="175539" y="45466"/>
                  </a:lnTo>
                  <a:lnTo>
                    <a:pt x="177165" y="43942"/>
                  </a:lnTo>
                  <a:lnTo>
                    <a:pt x="178689" y="42418"/>
                  </a:lnTo>
                  <a:lnTo>
                    <a:pt x="180213" y="42418"/>
                  </a:lnTo>
                  <a:lnTo>
                    <a:pt x="180213" y="39370"/>
                  </a:lnTo>
                  <a:lnTo>
                    <a:pt x="181737" y="37846"/>
                  </a:lnTo>
                  <a:lnTo>
                    <a:pt x="181737" y="33274"/>
                  </a:lnTo>
                  <a:close/>
                </a:path>
                <a:path extrusionOk="0" h="114300" w="183514">
                  <a:moveTo>
                    <a:pt x="183261" y="83667"/>
                  </a:moveTo>
                  <a:lnTo>
                    <a:pt x="181737" y="82143"/>
                  </a:lnTo>
                  <a:lnTo>
                    <a:pt x="181737" y="77571"/>
                  </a:lnTo>
                  <a:lnTo>
                    <a:pt x="177165" y="72999"/>
                  </a:lnTo>
                  <a:lnTo>
                    <a:pt x="175539" y="72999"/>
                  </a:lnTo>
                  <a:lnTo>
                    <a:pt x="174015" y="71475"/>
                  </a:lnTo>
                  <a:lnTo>
                    <a:pt x="166395" y="71475"/>
                  </a:lnTo>
                  <a:lnTo>
                    <a:pt x="166395" y="72999"/>
                  </a:lnTo>
                  <a:lnTo>
                    <a:pt x="164871" y="72999"/>
                  </a:lnTo>
                  <a:lnTo>
                    <a:pt x="164871" y="74523"/>
                  </a:lnTo>
                  <a:lnTo>
                    <a:pt x="163347" y="74523"/>
                  </a:lnTo>
                  <a:lnTo>
                    <a:pt x="163347" y="77571"/>
                  </a:lnTo>
                  <a:lnTo>
                    <a:pt x="161823" y="77571"/>
                  </a:lnTo>
                  <a:lnTo>
                    <a:pt x="161823" y="83667"/>
                  </a:lnTo>
                  <a:lnTo>
                    <a:pt x="163347" y="83667"/>
                  </a:lnTo>
                  <a:lnTo>
                    <a:pt x="163347" y="85191"/>
                  </a:lnTo>
                  <a:lnTo>
                    <a:pt x="166395" y="88239"/>
                  </a:lnTo>
                  <a:lnTo>
                    <a:pt x="166395" y="89763"/>
                  </a:lnTo>
                  <a:lnTo>
                    <a:pt x="167919" y="89763"/>
                  </a:lnTo>
                  <a:lnTo>
                    <a:pt x="167919" y="97383"/>
                  </a:lnTo>
                  <a:lnTo>
                    <a:pt x="166395" y="98907"/>
                  </a:lnTo>
                  <a:lnTo>
                    <a:pt x="166395" y="100431"/>
                  </a:lnTo>
                  <a:lnTo>
                    <a:pt x="163347" y="103479"/>
                  </a:lnTo>
                  <a:lnTo>
                    <a:pt x="161823" y="103479"/>
                  </a:lnTo>
                  <a:lnTo>
                    <a:pt x="160299" y="105003"/>
                  </a:lnTo>
                  <a:lnTo>
                    <a:pt x="151155" y="105003"/>
                  </a:lnTo>
                  <a:lnTo>
                    <a:pt x="151155" y="114147"/>
                  </a:lnTo>
                  <a:lnTo>
                    <a:pt x="160299" y="114147"/>
                  </a:lnTo>
                  <a:lnTo>
                    <a:pt x="164871" y="112623"/>
                  </a:lnTo>
                  <a:lnTo>
                    <a:pt x="167919" y="111099"/>
                  </a:lnTo>
                  <a:lnTo>
                    <a:pt x="172491" y="108051"/>
                  </a:lnTo>
                  <a:lnTo>
                    <a:pt x="174015" y="106527"/>
                  </a:lnTo>
                  <a:lnTo>
                    <a:pt x="177165" y="103479"/>
                  </a:lnTo>
                  <a:lnTo>
                    <a:pt x="183261" y="91287"/>
                  </a:lnTo>
                  <a:lnTo>
                    <a:pt x="183261" y="8366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106" name="Google Shape;2106;p25"/>
          <p:cNvPicPr preferRelativeResize="0"/>
          <p:nvPr/>
        </p:nvPicPr>
        <p:blipFill rotWithShape="1">
          <a:blip r:embed="rId99">
            <a:alphaModFix/>
          </a:blip>
          <a:srcRect b="0" l="0" r="0" t="0"/>
          <a:stretch/>
        </p:blipFill>
        <p:spPr>
          <a:xfrm>
            <a:off x="678179" y="3843527"/>
            <a:ext cx="2100058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07" name="Google Shape;2107;p25"/>
          <p:cNvGrpSpPr/>
          <p:nvPr/>
        </p:nvGrpSpPr>
        <p:grpSpPr>
          <a:xfrm>
            <a:off x="2851213" y="3881532"/>
            <a:ext cx="167925" cy="83915"/>
            <a:chOff x="2851213" y="3881532"/>
            <a:chExt cx="167925" cy="83915"/>
          </a:xfrm>
        </p:grpSpPr>
        <p:pic>
          <p:nvPicPr>
            <p:cNvPr id="2108" name="Google Shape;2108;p25"/>
            <p:cNvPicPr preferRelativeResize="0"/>
            <p:nvPr/>
          </p:nvPicPr>
          <p:blipFill rotWithShape="1">
            <a:blip r:embed="rId100">
              <a:alphaModFix/>
            </a:blip>
            <a:srcRect b="0" l="0" r="0" t="0"/>
            <a:stretch/>
          </p:blipFill>
          <p:spPr>
            <a:xfrm>
              <a:off x="2851213" y="388153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09" name="Google Shape;2109;p25"/>
            <p:cNvPicPr preferRelativeResize="0"/>
            <p:nvPr/>
          </p:nvPicPr>
          <p:blipFill rotWithShape="1">
            <a:blip r:embed="rId101">
              <a:alphaModFix/>
            </a:blip>
            <a:srcRect b="0" l="0" r="0" t="0"/>
            <a:stretch/>
          </p:blipFill>
          <p:spPr>
            <a:xfrm>
              <a:off x="2942843" y="3881532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10" name="Google Shape;2110;p25"/>
          <p:cNvGrpSpPr/>
          <p:nvPr/>
        </p:nvGrpSpPr>
        <p:grpSpPr>
          <a:xfrm>
            <a:off x="3045047" y="3845052"/>
            <a:ext cx="1057846" cy="121919"/>
            <a:chOff x="3045047" y="3845052"/>
            <a:chExt cx="1057846" cy="121919"/>
          </a:xfrm>
        </p:grpSpPr>
        <p:pic>
          <p:nvPicPr>
            <p:cNvPr id="2111" name="Google Shape;2111;p25"/>
            <p:cNvPicPr preferRelativeResize="0"/>
            <p:nvPr/>
          </p:nvPicPr>
          <p:blipFill rotWithShape="1">
            <a:blip r:embed="rId102">
              <a:alphaModFix/>
            </a:blip>
            <a:srcRect b="0" l="0" r="0" t="0"/>
            <a:stretch/>
          </p:blipFill>
          <p:spPr>
            <a:xfrm>
              <a:off x="3191541" y="3846481"/>
              <a:ext cx="71723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2" name="Google Shape;2112;p25"/>
            <p:cNvPicPr preferRelativeResize="0"/>
            <p:nvPr/>
          </p:nvPicPr>
          <p:blipFill rotWithShape="1">
            <a:blip r:embed="rId103">
              <a:alphaModFix/>
            </a:blip>
            <a:srcRect b="0" l="0" r="0" t="0"/>
            <a:stretch/>
          </p:blipFill>
          <p:spPr>
            <a:xfrm>
              <a:off x="3045047" y="3881532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3" name="Google Shape;2113;p25"/>
            <p:cNvPicPr preferRelativeResize="0"/>
            <p:nvPr/>
          </p:nvPicPr>
          <p:blipFill rotWithShape="1">
            <a:blip r:embed="rId104">
              <a:alphaModFix/>
            </a:blip>
            <a:srcRect b="0" l="0" r="0" t="0"/>
            <a:stretch/>
          </p:blipFill>
          <p:spPr>
            <a:xfrm>
              <a:off x="3289268" y="3881532"/>
              <a:ext cx="126682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4" name="Google Shape;2114;p25"/>
            <p:cNvPicPr preferRelativeResize="0"/>
            <p:nvPr/>
          </p:nvPicPr>
          <p:blipFill rotWithShape="1">
            <a:blip r:embed="rId105">
              <a:alphaModFix/>
            </a:blip>
            <a:srcRect b="0" l="0" r="0" t="0"/>
            <a:stretch/>
          </p:blipFill>
          <p:spPr>
            <a:xfrm>
              <a:off x="3437286" y="3851052"/>
              <a:ext cx="88582" cy="115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5" name="Google Shape;2115;p25"/>
            <p:cNvPicPr preferRelativeResize="0"/>
            <p:nvPr/>
          </p:nvPicPr>
          <p:blipFill rotWithShape="1">
            <a:blip r:embed="rId106">
              <a:alphaModFix/>
            </a:blip>
            <a:srcRect b="0" l="0" r="0" t="0"/>
            <a:stretch/>
          </p:blipFill>
          <p:spPr>
            <a:xfrm>
              <a:off x="3545776" y="3881533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6" name="Google Shape;2116;p25"/>
            <p:cNvSpPr/>
            <p:nvPr/>
          </p:nvSpPr>
          <p:spPr>
            <a:xfrm>
              <a:off x="3649980" y="3845052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17" name="Google Shape;2117;p25"/>
            <p:cNvPicPr preferRelativeResize="0"/>
            <p:nvPr/>
          </p:nvPicPr>
          <p:blipFill rotWithShape="1">
            <a:blip r:embed="rId107">
              <a:alphaModFix/>
            </a:blip>
            <a:srcRect b="0" l="0" r="0" t="0"/>
            <a:stretch/>
          </p:blipFill>
          <p:spPr>
            <a:xfrm>
              <a:off x="3695223" y="3883056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8" name="Google Shape;2118;p25"/>
            <p:cNvPicPr preferRelativeResize="0"/>
            <p:nvPr/>
          </p:nvPicPr>
          <p:blipFill rotWithShape="1">
            <a:blip r:embed="rId108">
              <a:alphaModFix/>
            </a:blip>
            <a:srcRect b="0" l="0" r="0" t="0"/>
            <a:stretch/>
          </p:blipFill>
          <p:spPr>
            <a:xfrm>
              <a:off x="3794474" y="3881532"/>
              <a:ext cx="112966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9" name="Google Shape;2119;p25"/>
            <p:cNvPicPr preferRelativeResize="0"/>
            <p:nvPr/>
          </p:nvPicPr>
          <p:blipFill rotWithShape="1">
            <a:blip r:embed="rId109">
              <a:alphaModFix/>
            </a:blip>
            <a:srcRect b="0" l="0" r="0" t="0"/>
            <a:stretch/>
          </p:blipFill>
          <p:spPr>
            <a:xfrm>
              <a:off x="3939444" y="3881532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0" name="Google Shape;2120;p25"/>
            <p:cNvPicPr preferRelativeResize="0"/>
            <p:nvPr/>
          </p:nvPicPr>
          <p:blipFill rotWithShape="1">
            <a:blip r:embed="rId110">
              <a:alphaModFix/>
            </a:blip>
            <a:srcRect b="0" l="0" r="0" t="0"/>
            <a:stretch/>
          </p:blipFill>
          <p:spPr>
            <a:xfrm>
              <a:off x="4031170" y="3881533"/>
              <a:ext cx="71723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1" name="Google Shape;2121;p25"/>
          <p:cNvPicPr preferRelativeResize="0"/>
          <p:nvPr/>
        </p:nvPicPr>
        <p:blipFill rotWithShape="1">
          <a:blip r:embed="rId111">
            <a:alphaModFix/>
          </a:blip>
          <a:srcRect b="0" l="0" r="0" t="0"/>
          <a:stretch/>
        </p:blipFill>
        <p:spPr>
          <a:xfrm>
            <a:off x="4157471" y="3878579"/>
            <a:ext cx="85344" cy="883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2" name="Google Shape;2122;p25"/>
          <p:cNvGrpSpPr/>
          <p:nvPr/>
        </p:nvGrpSpPr>
        <p:grpSpPr>
          <a:xfrm>
            <a:off x="4305770" y="3854017"/>
            <a:ext cx="392341" cy="111760"/>
            <a:chOff x="4305770" y="3854017"/>
            <a:chExt cx="392341" cy="111760"/>
          </a:xfrm>
        </p:grpSpPr>
        <p:sp>
          <p:nvSpPr>
            <p:cNvPr id="2123" name="Google Shape;2123;p25"/>
            <p:cNvSpPr/>
            <p:nvPr/>
          </p:nvSpPr>
          <p:spPr>
            <a:xfrm>
              <a:off x="4305770" y="3854017"/>
              <a:ext cx="15240" cy="110489"/>
            </a:xfrm>
            <a:custGeom>
              <a:rect b="b" l="l" r="r" t="t"/>
              <a:pathLst>
                <a:path extrusionOk="0" h="110489" w="15239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89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24" name="Google Shape;2124;p25"/>
            <p:cNvPicPr preferRelativeResize="0"/>
            <p:nvPr/>
          </p:nvPicPr>
          <p:blipFill rotWithShape="1">
            <a:blip r:embed="rId112">
              <a:alphaModFix/>
            </a:blip>
            <a:srcRect b="0" l="0" r="0" t="0"/>
            <a:stretch/>
          </p:blipFill>
          <p:spPr>
            <a:xfrm>
              <a:off x="4353115" y="3881532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25" name="Google Shape;2125;p25"/>
            <p:cNvSpPr/>
            <p:nvPr/>
          </p:nvSpPr>
          <p:spPr>
            <a:xfrm>
              <a:off x="4450829" y="3854017"/>
              <a:ext cx="143510" cy="111760"/>
            </a:xfrm>
            <a:custGeom>
              <a:rect b="b" l="l" r="r" t="t"/>
              <a:pathLst>
                <a:path extrusionOk="0" h="111760" w="143510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1760" w="143510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extrusionOk="0" h="111760" w="143510">
                  <a:moveTo>
                    <a:pt x="103733" y="94665"/>
                  </a:moveTo>
                  <a:lnTo>
                    <a:pt x="96113" y="97713"/>
                  </a:lnTo>
                  <a:lnTo>
                    <a:pt x="90017" y="99237"/>
                  </a:lnTo>
                  <a:lnTo>
                    <a:pt x="74777" y="99237"/>
                  </a:lnTo>
                  <a:lnTo>
                    <a:pt x="68681" y="97713"/>
                  </a:lnTo>
                  <a:lnTo>
                    <a:pt x="59537" y="85521"/>
                  </a:lnTo>
                  <a:lnTo>
                    <a:pt x="58013" y="77901"/>
                  </a:lnTo>
                  <a:lnTo>
                    <a:pt x="58013" y="59613"/>
                  </a:lnTo>
                  <a:lnTo>
                    <a:pt x="59537" y="51993"/>
                  </a:lnTo>
                  <a:lnTo>
                    <a:pt x="64109" y="47421"/>
                  </a:lnTo>
                  <a:lnTo>
                    <a:pt x="68681" y="41236"/>
                  </a:lnTo>
                  <a:lnTo>
                    <a:pt x="74777" y="38188"/>
                  </a:lnTo>
                  <a:lnTo>
                    <a:pt x="88493" y="38188"/>
                  </a:lnTo>
                  <a:lnTo>
                    <a:pt x="94589" y="39712"/>
                  </a:lnTo>
                  <a:lnTo>
                    <a:pt x="102209" y="41236"/>
                  </a:lnTo>
                  <a:lnTo>
                    <a:pt x="102209" y="29044"/>
                  </a:lnTo>
                  <a:lnTo>
                    <a:pt x="94589" y="27520"/>
                  </a:lnTo>
                  <a:lnTo>
                    <a:pt x="82397" y="27520"/>
                  </a:lnTo>
                  <a:lnTo>
                    <a:pt x="46939" y="44246"/>
                  </a:lnTo>
                  <a:lnTo>
                    <a:pt x="41160" y="68757"/>
                  </a:lnTo>
                  <a:lnTo>
                    <a:pt x="41744" y="77597"/>
                  </a:lnTo>
                  <a:lnTo>
                    <a:pt x="64477" y="108762"/>
                  </a:lnTo>
                  <a:lnTo>
                    <a:pt x="79349" y="111429"/>
                  </a:lnTo>
                  <a:lnTo>
                    <a:pt x="85445" y="111429"/>
                  </a:lnTo>
                  <a:lnTo>
                    <a:pt x="94589" y="109905"/>
                  </a:lnTo>
                  <a:lnTo>
                    <a:pt x="103733" y="106857"/>
                  </a:lnTo>
                  <a:lnTo>
                    <a:pt x="103733" y="94665"/>
                  </a:lnTo>
                  <a:close/>
                </a:path>
                <a:path extrusionOk="0" h="111760" w="143510">
                  <a:moveTo>
                    <a:pt x="143446" y="29044"/>
                  </a:moveTo>
                  <a:lnTo>
                    <a:pt x="128206" y="29044"/>
                  </a:lnTo>
                  <a:lnTo>
                    <a:pt x="128206" y="109918"/>
                  </a:lnTo>
                  <a:lnTo>
                    <a:pt x="143446" y="109918"/>
                  </a:lnTo>
                  <a:lnTo>
                    <a:pt x="143446" y="29044"/>
                  </a:lnTo>
                  <a:close/>
                </a:path>
                <a:path extrusionOk="0" h="111760" w="143510">
                  <a:moveTo>
                    <a:pt x="143446" y="0"/>
                  </a:moveTo>
                  <a:lnTo>
                    <a:pt x="128206" y="0"/>
                  </a:lnTo>
                  <a:lnTo>
                    <a:pt x="128206" y="15240"/>
                  </a:lnTo>
                  <a:lnTo>
                    <a:pt x="143446" y="15240"/>
                  </a:lnTo>
                  <a:lnTo>
                    <a:pt x="143446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26" name="Google Shape;2126;p25"/>
            <p:cNvPicPr preferRelativeResize="0"/>
            <p:nvPr/>
          </p:nvPicPr>
          <p:blipFill rotWithShape="1">
            <a:blip r:embed="rId113">
              <a:alphaModFix/>
            </a:blip>
            <a:srcRect b="0" l="0" r="0" t="0"/>
            <a:stretch/>
          </p:blipFill>
          <p:spPr>
            <a:xfrm>
              <a:off x="4620292" y="3881532"/>
              <a:ext cx="77819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7" name="Google Shape;2127;p25"/>
          <p:cNvPicPr preferRelativeResize="0"/>
          <p:nvPr/>
        </p:nvPicPr>
        <p:blipFill rotWithShape="1">
          <a:blip r:embed="rId114">
            <a:alphaModFix/>
          </a:blip>
          <a:srcRect b="0" l="0" r="0" t="0"/>
          <a:stretch/>
        </p:blipFill>
        <p:spPr>
          <a:xfrm>
            <a:off x="4757996" y="3842003"/>
            <a:ext cx="2127435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8" name="Google Shape;2128;p25"/>
          <p:cNvPicPr preferRelativeResize="0"/>
          <p:nvPr/>
        </p:nvPicPr>
        <p:blipFill rotWithShape="1">
          <a:blip r:embed="rId115">
            <a:alphaModFix/>
          </a:blip>
          <a:srcRect b="0" l="0" r="0" t="0"/>
          <a:stretch/>
        </p:blipFill>
        <p:spPr>
          <a:xfrm>
            <a:off x="672083" y="4050791"/>
            <a:ext cx="3418330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9" name="Google Shape;2129;p25"/>
          <p:cNvGrpSpPr/>
          <p:nvPr/>
        </p:nvGrpSpPr>
        <p:grpSpPr>
          <a:xfrm>
            <a:off x="4155947" y="4050791"/>
            <a:ext cx="2798064" cy="154210"/>
            <a:chOff x="4155947" y="4050791"/>
            <a:chExt cx="2798064" cy="154210"/>
          </a:xfrm>
        </p:grpSpPr>
        <p:sp>
          <p:nvSpPr>
            <p:cNvPr id="2130" name="Google Shape;2130;p25"/>
            <p:cNvSpPr/>
            <p:nvPr/>
          </p:nvSpPr>
          <p:spPr>
            <a:xfrm>
              <a:off x="4155947" y="4055363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31" name="Google Shape;2131;p25"/>
            <p:cNvPicPr preferRelativeResize="0"/>
            <p:nvPr/>
          </p:nvPicPr>
          <p:blipFill rotWithShape="1">
            <a:blip r:embed="rId116">
              <a:alphaModFix/>
            </a:blip>
            <a:srcRect b="0" l="0" r="0" t="0"/>
            <a:stretch/>
          </p:blipFill>
          <p:spPr>
            <a:xfrm>
              <a:off x="4197476" y="4090606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Google Shape;2132;p25"/>
            <p:cNvPicPr preferRelativeResize="0"/>
            <p:nvPr/>
          </p:nvPicPr>
          <p:blipFill rotWithShape="1">
            <a:blip r:embed="rId117">
              <a:alphaModFix/>
            </a:blip>
            <a:srcRect b="0" l="0" r="0" t="0"/>
            <a:stretch/>
          </p:blipFill>
          <p:spPr>
            <a:xfrm>
              <a:off x="4301204" y="4090606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3" name="Google Shape;2133;p25"/>
            <p:cNvPicPr preferRelativeResize="0"/>
            <p:nvPr/>
          </p:nvPicPr>
          <p:blipFill rotWithShape="1">
            <a:blip r:embed="rId118">
              <a:alphaModFix/>
            </a:blip>
            <a:srcRect b="0" l="0" r="0" t="0"/>
            <a:stretch/>
          </p:blipFill>
          <p:spPr>
            <a:xfrm>
              <a:off x="4392834" y="4090606"/>
              <a:ext cx="73247" cy="11439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34" name="Google Shape;2134;p25"/>
            <p:cNvSpPr/>
            <p:nvPr/>
          </p:nvSpPr>
          <p:spPr>
            <a:xfrm>
              <a:off x="4496549" y="4063085"/>
              <a:ext cx="84455" cy="113030"/>
            </a:xfrm>
            <a:custGeom>
              <a:rect b="b" l="l" r="r" t="t"/>
              <a:pathLst>
                <a:path extrusionOk="0" h="113029" w="84454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3029" w="84454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extrusionOk="0" h="113029" w="84454">
                  <a:moveTo>
                    <a:pt x="84010" y="29044"/>
                  </a:moveTo>
                  <a:lnTo>
                    <a:pt x="62674" y="29044"/>
                  </a:lnTo>
                  <a:lnTo>
                    <a:pt x="62674" y="13804"/>
                  </a:lnTo>
                  <a:lnTo>
                    <a:pt x="48869" y="15328"/>
                  </a:lnTo>
                  <a:lnTo>
                    <a:pt x="48869" y="29044"/>
                  </a:lnTo>
                  <a:lnTo>
                    <a:pt x="38201" y="29044"/>
                  </a:lnTo>
                  <a:lnTo>
                    <a:pt x="38201" y="41236"/>
                  </a:lnTo>
                  <a:lnTo>
                    <a:pt x="48869" y="41236"/>
                  </a:lnTo>
                  <a:lnTo>
                    <a:pt x="48869" y="96202"/>
                  </a:lnTo>
                  <a:lnTo>
                    <a:pt x="50393" y="102298"/>
                  </a:lnTo>
                  <a:lnTo>
                    <a:pt x="54965" y="105346"/>
                  </a:lnTo>
                  <a:lnTo>
                    <a:pt x="58013" y="109918"/>
                  </a:lnTo>
                  <a:lnTo>
                    <a:pt x="64198" y="112966"/>
                  </a:lnTo>
                  <a:lnTo>
                    <a:pt x="74866" y="112966"/>
                  </a:lnTo>
                  <a:lnTo>
                    <a:pt x="84010" y="109918"/>
                  </a:lnTo>
                  <a:lnTo>
                    <a:pt x="84010" y="100774"/>
                  </a:lnTo>
                  <a:lnTo>
                    <a:pt x="67246" y="100774"/>
                  </a:lnTo>
                  <a:lnTo>
                    <a:pt x="62674" y="96202"/>
                  </a:lnTo>
                  <a:lnTo>
                    <a:pt x="62674" y="41236"/>
                  </a:lnTo>
                  <a:lnTo>
                    <a:pt x="84010" y="41236"/>
                  </a:lnTo>
                  <a:lnTo>
                    <a:pt x="84010" y="29044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35" name="Google Shape;2135;p25"/>
            <p:cNvPicPr preferRelativeResize="0"/>
            <p:nvPr/>
          </p:nvPicPr>
          <p:blipFill rotWithShape="1">
            <a:blip r:embed="rId119">
              <a:alphaModFix/>
            </a:blip>
            <a:srcRect b="0" l="0" r="0" t="0"/>
            <a:stretch/>
          </p:blipFill>
          <p:spPr>
            <a:xfrm>
              <a:off x="4603527" y="4092130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6" name="Google Shape;2136;p25"/>
            <p:cNvPicPr preferRelativeResize="0"/>
            <p:nvPr/>
          </p:nvPicPr>
          <p:blipFill rotWithShape="1">
            <a:blip r:embed="rId120">
              <a:alphaModFix/>
            </a:blip>
            <a:srcRect b="0" l="0" r="0" t="0"/>
            <a:stretch/>
          </p:blipFill>
          <p:spPr>
            <a:xfrm>
              <a:off x="4696491" y="4055554"/>
              <a:ext cx="71723" cy="1204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7" name="Google Shape;2137;p25"/>
            <p:cNvPicPr preferRelativeResize="0"/>
            <p:nvPr/>
          </p:nvPicPr>
          <p:blipFill rotWithShape="1">
            <a:blip r:embed="rId121">
              <a:alphaModFix/>
            </a:blip>
            <a:srcRect b="0" l="0" r="0" t="0"/>
            <a:stretch/>
          </p:blipFill>
          <p:spPr>
            <a:xfrm>
              <a:off x="4800599" y="4050791"/>
              <a:ext cx="2153412" cy="1524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38" name="Google Shape;2138;p25"/>
          <p:cNvPicPr preferRelativeResize="0"/>
          <p:nvPr/>
        </p:nvPicPr>
        <p:blipFill rotWithShape="1">
          <a:blip r:embed="rId122">
            <a:alphaModFix/>
          </a:blip>
          <a:srcRect b="0" l="0" r="0" t="0"/>
          <a:stretch/>
        </p:blipFill>
        <p:spPr>
          <a:xfrm>
            <a:off x="672083" y="4261103"/>
            <a:ext cx="5987796" cy="1463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9" name="Google Shape;2139;p25"/>
          <p:cNvPicPr preferRelativeResize="0"/>
          <p:nvPr/>
        </p:nvPicPr>
        <p:blipFill rotWithShape="1">
          <a:blip r:embed="rId123">
            <a:alphaModFix/>
          </a:blip>
          <a:srcRect b="0" l="0" r="0" t="0"/>
          <a:stretch/>
        </p:blipFill>
        <p:spPr>
          <a:xfrm>
            <a:off x="669036" y="4492752"/>
            <a:ext cx="416052" cy="10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25"/>
          <p:cNvPicPr preferRelativeResize="0"/>
          <p:nvPr/>
        </p:nvPicPr>
        <p:blipFill rotWithShape="1">
          <a:blip r:embed="rId124">
            <a:alphaModFix/>
          </a:blip>
          <a:srcRect b="0" l="0" r="0" t="0"/>
          <a:stretch/>
        </p:blipFill>
        <p:spPr>
          <a:xfrm>
            <a:off x="667512" y="4893564"/>
            <a:ext cx="2404864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1" name="Google Shape;2141;p25"/>
          <p:cNvGrpSpPr/>
          <p:nvPr/>
        </p:nvGrpSpPr>
        <p:grpSpPr>
          <a:xfrm>
            <a:off x="3142773" y="4902237"/>
            <a:ext cx="659605" cy="140392"/>
            <a:chOff x="3142773" y="4902237"/>
            <a:chExt cx="659605" cy="140392"/>
          </a:xfrm>
        </p:grpSpPr>
        <p:pic>
          <p:nvPicPr>
            <p:cNvPr id="2142" name="Google Shape;2142;p25"/>
            <p:cNvPicPr preferRelativeResize="0"/>
            <p:nvPr/>
          </p:nvPicPr>
          <p:blipFill rotWithShape="1">
            <a:blip r:embed="rId125">
              <a:alphaModFix/>
            </a:blip>
            <a:srcRect b="0" l="0" r="0" t="0"/>
            <a:stretch/>
          </p:blipFill>
          <p:spPr>
            <a:xfrm>
              <a:off x="3142773" y="4929758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3" name="Google Shape;2143;p25"/>
            <p:cNvSpPr/>
            <p:nvPr/>
          </p:nvSpPr>
          <p:spPr>
            <a:xfrm>
              <a:off x="3241916" y="4902237"/>
              <a:ext cx="79375" cy="110489"/>
            </a:xfrm>
            <a:custGeom>
              <a:rect b="b" l="l" r="r" t="t"/>
              <a:pathLst>
                <a:path extrusionOk="0" h="110489" w="79375">
                  <a:moveTo>
                    <a:pt x="44297" y="27533"/>
                  </a:moveTo>
                  <a:lnTo>
                    <a:pt x="39725" y="27533"/>
                  </a:lnTo>
                  <a:lnTo>
                    <a:pt x="32029" y="28651"/>
                  </a:lnTo>
                  <a:lnTo>
                    <a:pt x="25044" y="31915"/>
                  </a:lnTo>
                  <a:lnTo>
                    <a:pt x="18897" y="37211"/>
                  </a:lnTo>
                  <a:lnTo>
                    <a:pt x="13716" y="44386"/>
                  </a:lnTo>
                  <a:lnTo>
                    <a:pt x="13716" y="29057"/>
                  </a:lnTo>
                  <a:lnTo>
                    <a:pt x="0" y="29057"/>
                  </a:lnTo>
                  <a:lnTo>
                    <a:pt x="0" y="109918"/>
                  </a:lnTo>
                  <a:lnTo>
                    <a:pt x="13716" y="109918"/>
                  </a:lnTo>
                  <a:lnTo>
                    <a:pt x="13716" y="56578"/>
                  </a:lnTo>
                  <a:lnTo>
                    <a:pt x="18656" y="49682"/>
                  </a:lnTo>
                  <a:lnTo>
                    <a:pt x="24282" y="44907"/>
                  </a:lnTo>
                  <a:lnTo>
                    <a:pt x="30746" y="42138"/>
                  </a:lnTo>
                  <a:lnTo>
                    <a:pt x="38201" y="41249"/>
                  </a:lnTo>
                  <a:lnTo>
                    <a:pt x="44297" y="41249"/>
                  </a:lnTo>
                  <a:lnTo>
                    <a:pt x="44297" y="27533"/>
                  </a:lnTo>
                  <a:close/>
                </a:path>
                <a:path extrusionOk="0" h="110489" w="79375">
                  <a:moveTo>
                    <a:pt x="79349" y="29057"/>
                  </a:moveTo>
                  <a:lnTo>
                    <a:pt x="65633" y="29057"/>
                  </a:lnTo>
                  <a:lnTo>
                    <a:pt x="65633" y="109918"/>
                  </a:lnTo>
                  <a:lnTo>
                    <a:pt x="79349" y="109918"/>
                  </a:lnTo>
                  <a:lnTo>
                    <a:pt x="79349" y="29057"/>
                  </a:lnTo>
                  <a:close/>
                </a:path>
                <a:path extrusionOk="0" h="110489" w="79375">
                  <a:moveTo>
                    <a:pt x="79349" y="0"/>
                  </a:moveTo>
                  <a:lnTo>
                    <a:pt x="65633" y="0"/>
                  </a:lnTo>
                  <a:lnTo>
                    <a:pt x="65633" y="15240"/>
                  </a:lnTo>
                  <a:lnTo>
                    <a:pt x="79349" y="15240"/>
                  </a:lnTo>
                  <a:lnTo>
                    <a:pt x="79349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44" name="Google Shape;2144;p25"/>
            <p:cNvPicPr preferRelativeResize="0"/>
            <p:nvPr/>
          </p:nvPicPr>
          <p:blipFill rotWithShape="1">
            <a:blip r:embed="rId126">
              <a:alphaModFix/>
            </a:blip>
            <a:srcRect b="0" l="0" r="0" t="0"/>
            <a:stretch/>
          </p:blipFill>
          <p:spPr>
            <a:xfrm>
              <a:off x="3353371" y="4929759"/>
              <a:ext cx="114490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5" name="Google Shape;2145;p25"/>
            <p:cNvPicPr preferRelativeResize="0"/>
            <p:nvPr/>
          </p:nvPicPr>
          <p:blipFill rotWithShape="1">
            <a:blip r:embed="rId127">
              <a:alphaModFix/>
            </a:blip>
            <a:srcRect b="0" l="0" r="0" t="0"/>
            <a:stretch/>
          </p:blipFill>
          <p:spPr>
            <a:xfrm>
              <a:off x="3493770" y="4929758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6" name="Google Shape;2146;p25"/>
            <p:cNvPicPr preferRelativeResize="0"/>
            <p:nvPr/>
          </p:nvPicPr>
          <p:blipFill rotWithShape="1">
            <a:blip r:embed="rId128">
              <a:alphaModFix/>
            </a:blip>
            <a:srcRect b="0" l="0" r="0" t="0"/>
            <a:stretch/>
          </p:blipFill>
          <p:spPr>
            <a:xfrm>
              <a:off x="3588448" y="4929759"/>
              <a:ext cx="135731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47" name="Google Shape;2147;p25"/>
            <p:cNvSpPr/>
            <p:nvPr/>
          </p:nvSpPr>
          <p:spPr>
            <a:xfrm>
              <a:off x="3747134" y="4929758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383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383" y="73247"/>
                  </a:lnTo>
                  <a:lnTo>
                    <a:pt x="32099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5147" y="53435"/>
                  </a:lnTo>
                  <a:lnTo>
                    <a:pt x="27527" y="48863"/>
                  </a:lnTo>
                  <a:lnTo>
                    <a:pt x="19907" y="45815"/>
                  </a:lnTo>
                  <a:lnTo>
                    <a:pt x="10970" y="41799"/>
                  </a:lnTo>
                  <a:lnTo>
                    <a:pt x="4774" y="36623"/>
                  </a:lnTo>
                  <a:lnTo>
                    <a:pt x="1168" y="30304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2192" y="3048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8195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5335" y="25908"/>
                  </a:lnTo>
                  <a:lnTo>
                    <a:pt x="18383" y="30480"/>
                  </a:lnTo>
                  <a:lnTo>
                    <a:pt x="26003" y="33528"/>
                  </a:lnTo>
                  <a:lnTo>
                    <a:pt x="32099" y="35052"/>
                  </a:lnTo>
                  <a:lnTo>
                    <a:pt x="39719" y="39719"/>
                  </a:lnTo>
                  <a:lnTo>
                    <a:pt x="45815" y="42767"/>
                  </a:lnTo>
                  <a:lnTo>
                    <a:pt x="48863" y="45815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39719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148" name="Google Shape;2148;p25"/>
          <p:cNvGrpSpPr/>
          <p:nvPr/>
        </p:nvGrpSpPr>
        <p:grpSpPr>
          <a:xfrm>
            <a:off x="3872293" y="4916043"/>
            <a:ext cx="470154" cy="99441"/>
            <a:chOff x="3872293" y="4916043"/>
            <a:chExt cx="470154" cy="99441"/>
          </a:xfrm>
        </p:grpSpPr>
        <p:sp>
          <p:nvSpPr>
            <p:cNvPr id="2149" name="Google Shape;2149;p25"/>
            <p:cNvSpPr/>
            <p:nvPr/>
          </p:nvSpPr>
          <p:spPr>
            <a:xfrm>
              <a:off x="3872293" y="4929759"/>
              <a:ext cx="62865" cy="85725"/>
            </a:xfrm>
            <a:custGeom>
              <a:rect b="b" l="l" r="r" t="t"/>
              <a:pathLst>
                <a:path extrusionOk="0" h="85725" w="62864">
                  <a:moveTo>
                    <a:pt x="45815" y="85439"/>
                  </a:moveTo>
                  <a:lnTo>
                    <a:pt x="38195" y="85439"/>
                  </a:lnTo>
                  <a:lnTo>
                    <a:pt x="30478" y="84605"/>
                  </a:lnTo>
                  <a:lnTo>
                    <a:pt x="809" y="51387"/>
                  </a:lnTo>
                  <a:lnTo>
                    <a:pt x="0" y="42767"/>
                  </a:lnTo>
                  <a:lnTo>
                    <a:pt x="809" y="32996"/>
                  </a:lnTo>
                  <a:lnTo>
                    <a:pt x="31764" y="809"/>
                  </a:lnTo>
                  <a:lnTo>
                    <a:pt x="41243" y="0"/>
                  </a:lnTo>
                  <a:lnTo>
                    <a:pt x="47339" y="0"/>
                  </a:lnTo>
                  <a:lnTo>
                    <a:pt x="62579" y="3048"/>
                  </a:lnTo>
                  <a:lnTo>
                    <a:pt x="62579" y="15240"/>
                  </a:lnTo>
                  <a:lnTo>
                    <a:pt x="53435" y="12192"/>
                  </a:lnTo>
                  <a:lnTo>
                    <a:pt x="33623" y="12192"/>
                  </a:lnTo>
                  <a:lnTo>
                    <a:pt x="29051" y="13716"/>
                  </a:lnTo>
                  <a:lnTo>
                    <a:pt x="19907" y="25908"/>
                  </a:lnTo>
                  <a:lnTo>
                    <a:pt x="16859" y="33528"/>
                  </a:lnTo>
                  <a:lnTo>
                    <a:pt x="16859" y="51911"/>
                  </a:lnTo>
                  <a:lnTo>
                    <a:pt x="19907" y="59531"/>
                  </a:lnTo>
                  <a:lnTo>
                    <a:pt x="24479" y="64103"/>
                  </a:lnTo>
                  <a:lnTo>
                    <a:pt x="29051" y="70199"/>
                  </a:lnTo>
                  <a:lnTo>
                    <a:pt x="35147" y="73247"/>
                  </a:lnTo>
                  <a:lnTo>
                    <a:pt x="48863" y="73247"/>
                  </a:lnTo>
                  <a:lnTo>
                    <a:pt x="56483" y="71723"/>
                  </a:lnTo>
                  <a:lnTo>
                    <a:pt x="62579" y="68675"/>
                  </a:lnTo>
                  <a:lnTo>
                    <a:pt x="62579" y="80867"/>
                  </a:lnTo>
                  <a:lnTo>
                    <a:pt x="53435" y="83915"/>
                  </a:lnTo>
                  <a:lnTo>
                    <a:pt x="45815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50" name="Google Shape;2150;p25"/>
            <p:cNvPicPr preferRelativeResize="0"/>
            <p:nvPr/>
          </p:nvPicPr>
          <p:blipFill rotWithShape="1">
            <a:blip r:embed="rId129">
              <a:alphaModFix/>
            </a:blip>
            <a:srcRect b="0" l="0" r="0" t="0"/>
            <a:stretch/>
          </p:blipFill>
          <p:spPr>
            <a:xfrm>
              <a:off x="3959352" y="4931283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1" name="Google Shape;2151;p25"/>
            <p:cNvPicPr preferRelativeResize="0"/>
            <p:nvPr/>
          </p:nvPicPr>
          <p:blipFill rotWithShape="1">
            <a:blip r:embed="rId130">
              <a:alphaModFix/>
            </a:blip>
            <a:srcRect b="0" l="0" r="0" t="0"/>
            <a:stretch/>
          </p:blipFill>
          <p:spPr>
            <a:xfrm>
              <a:off x="4050887" y="4916043"/>
              <a:ext cx="131254" cy="9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2" name="Google Shape;2152;p25"/>
            <p:cNvPicPr preferRelativeResize="0"/>
            <p:nvPr/>
          </p:nvPicPr>
          <p:blipFill rotWithShape="1">
            <a:blip r:embed="rId131">
              <a:alphaModFix/>
            </a:blip>
            <a:srcRect b="0" l="0" r="0" t="0"/>
            <a:stretch/>
          </p:blipFill>
          <p:spPr>
            <a:xfrm>
              <a:off x="4205097" y="4929759"/>
              <a:ext cx="137350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53" name="Google Shape;2153;p25"/>
          <p:cNvGrpSpPr/>
          <p:nvPr/>
        </p:nvGrpSpPr>
        <p:grpSpPr>
          <a:xfrm>
            <a:off x="4409598" y="4916043"/>
            <a:ext cx="763428" cy="99441"/>
            <a:chOff x="4409598" y="4916043"/>
            <a:chExt cx="763428" cy="99441"/>
          </a:xfrm>
        </p:grpSpPr>
        <p:pic>
          <p:nvPicPr>
            <p:cNvPr id="2154" name="Google Shape;2154;p25"/>
            <p:cNvPicPr preferRelativeResize="0"/>
            <p:nvPr/>
          </p:nvPicPr>
          <p:blipFill rotWithShape="1">
            <a:blip r:embed="rId132">
              <a:alphaModFix/>
            </a:blip>
            <a:srcRect b="0" l="0" r="0" t="0"/>
            <a:stretch/>
          </p:blipFill>
          <p:spPr>
            <a:xfrm>
              <a:off x="4409598" y="4929759"/>
              <a:ext cx="154114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5" name="Google Shape;2155;p25"/>
            <p:cNvPicPr preferRelativeResize="0"/>
            <p:nvPr/>
          </p:nvPicPr>
          <p:blipFill rotWithShape="1">
            <a:blip r:embed="rId133">
              <a:alphaModFix/>
            </a:blip>
            <a:srcRect b="0" l="0" r="0" t="0"/>
            <a:stretch/>
          </p:blipFill>
          <p:spPr>
            <a:xfrm>
              <a:off x="4585144" y="4916043"/>
              <a:ext cx="354044" cy="9915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6" name="Google Shape;2156;p25"/>
            <p:cNvPicPr preferRelativeResize="0"/>
            <p:nvPr/>
          </p:nvPicPr>
          <p:blipFill rotWithShape="1">
            <a:blip r:embed="rId134">
              <a:alphaModFix/>
            </a:blip>
            <a:srcRect b="0" l="0" r="0" t="0"/>
            <a:stretch/>
          </p:blipFill>
          <p:spPr>
            <a:xfrm>
              <a:off x="4966716" y="4929759"/>
              <a:ext cx="12515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7" name="Google Shape;2157;p25"/>
            <p:cNvSpPr/>
            <p:nvPr/>
          </p:nvSpPr>
          <p:spPr>
            <a:xfrm>
              <a:off x="5117782" y="4929759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383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9144" y="71723"/>
                  </a:lnTo>
                  <a:lnTo>
                    <a:pt x="18383" y="73247"/>
                  </a:lnTo>
                  <a:lnTo>
                    <a:pt x="33623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3435"/>
                  </a:lnTo>
                  <a:lnTo>
                    <a:pt x="27527" y="48863"/>
                  </a:lnTo>
                  <a:lnTo>
                    <a:pt x="19907" y="45815"/>
                  </a:lnTo>
                  <a:lnTo>
                    <a:pt x="10970" y="41799"/>
                  </a:lnTo>
                  <a:lnTo>
                    <a:pt x="4774" y="36623"/>
                  </a:lnTo>
                  <a:lnTo>
                    <a:pt x="1168" y="30304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8195" y="1524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5335" y="25908"/>
                  </a:lnTo>
                  <a:lnTo>
                    <a:pt x="18383" y="30480"/>
                  </a:lnTo>
                  <a:lnTo>
                    <a:pt x="26003" y="33528"/>
                  </a:lnTo>
                  <a:lnTo>
                    <a:pt x="32099" y="35052"/>
                  </a:lnTo>
                  <a:lnTo>
                    <a:pt x="41243" y="39719"/>
                  </a:lnTo>
                  <a:lnTo>
                    <a:pt x="45815" y="42767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158" name="Google Shape;2158;p25"/>
          <p:cNvPicPr preferRelativeResize="0"/>
          <p:nvPr/>
        </p:nvPicPr>
        <p:blipFill rotWithShape="1">
          <a:blip r:embed="rId135">
            <a:alphaModFix/>
          </a:blip>
          <a:srcRect b="0" l="0" r="0" t="0"/>
          <a:stretch/>
        </p:blipFill>
        <p:spPr>
          <a:xfrm>
            <a:off x="5234939" y="4893564"/>
            <a:ext cx="170688" cy="12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9" name="Google Shape;2159;p25"/>
          <p:cNvPicPr preferRelativeResize="0"/>
          <p:nvPr/>
        </p:nvPicPr>
        <p:blipFill rotWithShape="1">
          <a:blip r:embed="rId136">
            <a:alphaModFix/>
          </a:blip>
          <a:srcRect b="0" l="0" r="0" t="0"/>
          <a:stretch/>
        </p:blipFill>
        <p:spPr>
          <a:xfrm>
            <a:off x="5479542" y="4894707"/>
            <a:ext cx="1269967" cy="1204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0" name="Google Shape;2160;p25"/>
          <p:cNvPicPr preferRelativeResize="0"/>
          <p:nvPr/>
        </p:nvPicPr>
        <p:blipFill rotWithShape="1">
          <a:blip r:embed="rId137">
            <a:alphaModFix/>
          </a:blip>
          <a:srcRect b="0" l="0" r="0" t="0"/>
          <a:stretch/>
        </p:blipFill>
        <p:spPr>
          <a:xfrm>
            <a:off x="6809232" y="4893564"/>
            <a:ext cx="170687" cy="12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1" name="Google Shape;2161;p25"/>
          <p:cNvPicPr preferRelativeResize="0"/>
          <p:nvPr/>
        </p:nvPicPr>
        <p:blipFill rotWithShape="1">
          <a:blip r:embed="rId138">
            <a:alphaModFix/>
          </a:blip>
          <a:srcRect b="0" l="0" r="0" t="0"/>
          <a:stretch/>
        </p:blipFill>
        <p:spPr>
          <a:xfrm>
            <a:off x="679704" y="5102352"/>
            <a:ext cx="524256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62" name="Google Shape;2162;p25"/>
          <p:cNvGrpSpPr/>
          <p:nvPr/>
        </p:nvGrpSpPr>
        <p:grpSpPr>
          <a:xfrm>
            <a:off x="1269873" y="5105209"/>
            <a:ext cx="782953" cy="119602"/>
            <a:chOff x="1269873" y="5105209"/>
            <a:chExt cx="782953" cy="119602"/>
          </a:xfrm>
        </p:grpSpPr>
        <p:pic>
          <p:nvPicPr>
            <p:cNvPr id="2163" name="Google Shape;2163;p25"/>
            <p:cNvPicPr preferRelativeResize="0"/>
            <p:nvPr/>
          </p:nvPicPr>
          <p:blipFill rotWithShape="1">
            <a:blip r:embed="rId139">
              <a:alphaModFix/>
            </a:blip>
            <a:srcRect b="0" l="0" r="0" t="0"/>
            <a:stretch/>
          </p:blipFill>
          <p:spPr>
            <a:xfrm>
              <a:off x="1269873" y="5112829"/>
              <a:ext cx="67246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4" name="Google Shape;2164;p25"/>
            <p:cNvPicPr preferRelativeResize="0"/>
            <p:nvPr/>
          </p:nvPicPr>
          <p:blipFill rotWithShape="1">
            <a:blip r:embed="rId140">
              <a:alphaModFix/>
            </a:blip>
            <a:srcRect b="0" l="0" r="0" t="0"/>
            <a:stretch/>
          </p:blipFill>
          <p:spPr>
            <a:xfrm>
              <a:off x="1356931" y="5140356"/>
              <a:ext cx="137350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5" name="Google Shape;2165;p25"/>
            <p:cNvPicPr preferRelativeResize="0"/>
            <p:nvPr/>
          </p:nvPicPr>
          <p:blipFill rotWithShape="1">
            <a:blip r:embed="rId141">
              <a:alphaModFix/>
            </a:blip>
            <a:srcRect b="0" l="0" r="0" t="0"/>
            <a:stretch/>
          </p:blipFill>
          <p:spPr>
            <a:xfrm>
              <a:off x="1514094" y="5105209"/>
              <a:ext cx="71818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6" name="Google Shape;2166;p25"/>
            <p:cNvPicPr preferRelativeResize="0"/>
            <p:nvPr/>
          </p:nvPicPr>
          <p:blipFill rotWithShape="1">
            <a:blip r:embed="rId142">
              <a:alphaModFix/>
            </a:blip>
            <a:srcRect b="0" l="0" r="0" t="0"/>
            <a:stretch/>
          </p:blipFill>
          <p:spPr>
            <a:xfrm>
              <a:off x="1617916" y="5141880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67" name="Google Shape;2167;p25"/>
            <p:cNvPicPr preferRelativeResize="0"/>
            <p:nvPr/>
          </p:nvPicPr>
          <p:blipFill rotWithShape="1">
            <a:blip r:embed="rId143">
              <a:alphaModFix/>
            </a:blip>
            <a:srcRect b="0" l="0" r="0" t="0"/>
            <a:stretch/>
          </p:blipFill>
          <p:spPr>
            <a:xfrm>
              <a:off x="1711071" y="5125116"/>
              <a:ext cx="218217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68" name="Google Shape;2168;p25"/>
            <p:cNvSpPr/>
            <p:nvPr/>
          </p:nvSpPr>
          <p:spPr>
            <a:xfrm>
              <a:off x="1952148" y="5140356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623" y="83915"/>
                  </a:moveTo>
                  <a:lnTo>
                    <a:pt x="16859" y="83915"/>
                  </a:lnTo>
                  <a:lnTo>
                    <a:pt x="9239" y="82391"/>
                  </a:lnTo>
                  <a:lnTo>
                    <a:pt x="0" y="79343"/>
                  </a:lnTo>
                  <a:lnTo>
                    <a:pt x="0" y="65532"/>
                  </a:lnTo>
                  <a:lnTo>
                    <a:pt x="6865" y="68651"/>
                  </a:lnTo>
                  <a:lnTo>
                    <a:pt x="13418" y="71056"/>
                  </a:lnTo>
                  <a:lnTo>
                    <a:pt x="19381" y="72604"/>
                  </a:lnTo>
                  <a:lnTo>
                    <a:pt x="24479" y="73152"/>
                  </a:lnTo>
                  <a:lnTo>
                    <a:pt x="29051" y="73152"/>
                  </a:lnTo>
                  <a:lnTo>
                    <a:pt x="35147" y="70104"/>
                  </a:lnTo>
                  <a:lnTo>
                    <a:pt x="38195" y="67056"/>
                  </a:lnTo>
                  <a:lnTo>
                    <a:pt x="39719" y="64008"/>
                  </a:lnTo>
                  <a:lnTo>
                    <a:pt x="39719" y="56388"/>
                  </a:lnTo>
                  <a:lnTo>
                    <a:pt x="35147" y="51816"/>
                  </a:lnTo>
                  <a:lnTo>
                    <a:pt x="19907" y="45720"/>
                  </a:lnTo>
                  <a:lnTo>
                    <a:pt x="10970" y="40862"/>
                  </a:lnTo>
                  <a:lnTo>
                    <a:pt x="4774" y="35433"/>
                  </a:lnTo>
                  <a:lnTo>
                    <a:pt x="1168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9144"/>
                  </a:lnTo>
                  <a:lnTo>
                    <a:pt x="7715" y="6096"/>
                  </a:lnTo>
                  <a:lnTo>
                    <a:pt x="12287" y="1524"/>
                  </a:lnTo>
                  <a:lnTo>
                    <a:pt x="19907" y="0"/>
                  </a:lnTo>
                  <a:lnTo>
                    <a:pt x="38195" y="0"/>
                  </a:lnTo>
                  <a:lnTo>
                    <a:pt x="45815" y="1524"/>
                  </a:lnTo>
                  <a:lnTo>
                    <a:pt x="48863" y="1524"/>
                  </a:lnTo>
                  <a:lnTo>
                    <a:pt x="48863" y="13716"/>
                  </a:lnTo>
                  <a:lnTo>
                    <a:pt x="39719" y="12192"/>
                  </a:lnTo>
                  <a:lnTo>
                    <a:pt x="33623" y="10668"/>
                  </a:lnTo>
                  <a:lnTo>
                    <a:pt x="24479" y="10668"/>
                  </a:lnTo>
                  <a:lnTo>
                    <a:pt x="15335" y="15240"/>
                  </a:lnTo>
                  <a:lnTo>
                    <a:pt x="13811" y="18288"/>
                  </a:lnTo>
                  <a:lnTo>
                    <a:pt x="13811" y="25908"/>
                  </a:lnTo>
                  <a:lnTo>
                    <a:pt x="18383" y="28956"/>
                  </a:lnTo>
                  <a:lnTo>
                    <a:pt x="24479" y="32004"/>
                  </a:lnTo>
                  <a:lnTo>
                    <a:pt x="39719" y="38100"/>
                  </a:lnTo>
                  <a:lnTo>
                    <a:pt x="45815" y="42672"/>
                  </a:lnTo>
                  <a:lnTo>
                    <a:pt x="51911" y="48768"/>
                  </a:lnTo>
                  <a:lnTo>
                    <a:pt x="54959" y="53340"/>
                  </a:lnTo>
                  <a:lnTo>
                    <a:pt x="54959" y="67056"/>
                  </a:lnTo>
                  <a:lnTo>
                    <a:pt x="51911" y="73152"/>
                  </a:lnTo>
                  <a:lnTo>
                    <a:pt x="39719" y="82391"/>
                  </a:lnTo>
                  <a:lnTo>
                    <a:pt x="33623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69" name="Google Shape;2169;p25"/>
            <p:cNvPicPr preferRelativeResize="0"/>
            <p:nvPr/>
          </p:nvPicPr>
          <p:blipFill rotWithShape="1">
            <a:blip r:embed="rId144">
              <a:alphaModFix/>
            </a:blip>
            <a:srcRect b="0" l="0" r="0" t="0"/>
            <a:stretch/>
          </p:blipFill>
          <p:spPr>
            <a:xfrm>
              <a:off x="2037587" y="5140452"/>
              <a:ext cx="15239" cy="8229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0" name="Google Shape;2170;p25"/>
          <p:cNvGrpSpPr/>
          <p:nvPr/>
        </p:nvGrpSpPr>
        <p:grpSpPr>
          <a:xfrm>
            <a:off x="709701" y="5575172"/>
            <a:ext cx="427392" cy="87008"/>
            <a:chOff x="709701" y="5575172"/>
            <a:chExt cx="427392" cy="87008"/>
          </a:xfrm>
        </p:grpSpPr>
        <p:sp>
          <p:nvSpPr>
            <p:cNvPr id="2171" name="Google Shape;2171;p25"/>
            <p:cNvSpPr/>
            <p:nvPr/>
          </p:nvSpPr>
          <p:spPr>
            <a:xfrm>
              <a:off x="709701" y="5575185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7332"/>
                  </a:lnTo>
                  <a:lnTo>
                    <a:pt x="32092" y="50380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1716"/>
                  </a:lnTo>
                  <a:lnTo>
                    <a:pt x="42760" y="71716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5432"/>
                  </a:lnTo>
                  <a:lnTo>
                    <a:pt x="9232" y="85432"/>
                  </a:lnTo>
                  <a:lnTo>
                    <a:pt x="10756" y="86956"/>
                  </a:lnTo>
                  <a:lnTo>
                    <a:pt x="33616" y="86956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1511"/>
                  </a:moveTo>
                  <a:lnTo>
                    <a:pt x="79438" y="1511"/>
                  </a:lnTo>
                  <a:lnTo>
                    <a:pt x="79438" y="85432"/>
                  </a:lnTo>
                  <a:lnTo>
                    <a:pt x="128206" y="85432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231"/>
                  </a:lnTo>
                  <a:lnTo>
                    <a:pt x="126682" y="47231"/>
                  </a:lnTo>
                  <a:lnTo>
                    <a:pt x="126682" y="36563"/>
                  </a:lnTo>
                  <a:lnTo>
                    <a:pt x="91630" y="36563"/>
                  </a:lnTo>
                  <a:lnTo>
                    <a:pt x="91630" y="10655"/>
                  </a:lnTo>
                  <a:lnTo>
                    <a:pt x="128206" y="10655"/>
                  </a:lnTo>
                  <a:lnTo>
                    <a:pt x="128206" y="1511"/>
                  </a:lnTo>
                  <a:close/>
                </a:path>
                <a:path extrusionOk="0" h="86995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11"/>
                  </a:lnTo>
                  <a:lnTo>
                    <a:pt x="154203" y="1511"/>
                  </a:lnTo>
                  <a:lnTo>
                    <a:pt x="154203" y="85432"/>
                  </a:lnTo>
                  <a:lnTo>
                    <a:pt x="204597" y="85432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72" name="Google Shape;2172;p25"/>
            <p:cNvPicPr preferRelativeResize="0"/>
            <p:nvPr/>
          </p:nvPicPr>
          <p:blipFill rotWithShape="1">
            <a:blip r:embed="rId145">
              <a:alphaModFix/>
            </a:blip>
            <a:srcRect b="0" l="0" r="0" t="0"/>
            <a:stretch/>
          </p:blipFill>
          <p:spPr>
            <a:xfrm>
              <a:off x="935640" y="5575172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73" name="Google Shape;2173;p25"/>
          <p:cNvPicPr preferRelativeResize="0"/>
          <p:nvPr/>
        </p:nvPicPr>
        <p:blipFill rotWithShape="1">
          <a:blip r:embed="rId146">
            <a:alphaModFix/>
          </a:blip>
          <a:srcRect b="0" l="0" r="0" t="0"/>
          <a:stretch/>
        </p:blipFill>
        <p:spPr>
          <a:xfrm>
            <a:off x="1219580" y="5576696"/>
            <a:ext cx="212121" cy="8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4" name="Google Shape;2174;p25"/>
          <p:cNvPicPr preferRelativeResize="0"/>
          <p:nvPr/>
        </p:nvPicPr>
        <p:blipFill rotWithShape="1">
          <a:blip r:embed="rId147">
            <a:alphaModFix/>
          </a:blip>
          <a:srcRect b="0" l="0" r="0" t="0"/>
          <a:stretch/>
        </p:blipFill>
        <p:spPr>
          <a:xfrm>
            <a:off x="1529429" y="5564504"/>
            <a:ext cx="1127950" cy="12353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75" name="Google Shape;2175;p25"/>
          <p:cNvGrpSpPr/>
          <p:nvPr/>
        </p:nvGrpSpPr>
        <p:grpSpPr>
          <a:xfrm>
            <a:off x="2767298" y="5575172"/>
            <a:ext cx="111727" cy="108808"/>
            <a:chOff x="2767298" y="5575172"/>
            <a:chExt cx="111727" cy="108808"/>
          </a:xfrm>
        </p:grpSpPr>
        <p:sp>
          <p:nvSpPr>
            <p:cNvPr id="2176" name="Google Shape;2176;p25"/>
            <p:cNvSpPr/>
            <p:nvPr/>
          </p:nvSpPr>
          <p:spPr>
            <a:xfrm>
              <a:off x="2767298" y="5575172"/>
              <a:ext cx="56515" cy="85725"/>
            </a:xfrm>
            <a:custGeom>
              <a:rect b="b" l="l" r="r" t="t"/>
              <a:pathLst>
                <a:path extrusionOk="0" h="85725" w="56514">
                  <a:moveTo>
                    <a:pt x="56387" y="85439"/>
                  </a:moveTo>
                  <a:lnTo>
                    <a:pt x="3047" y="85439"/>
                  </a:lnTo>
                  <a:lnTo>
                    <a:pt x="3047" y="74771"/>
                  </a:lnTo>
                  <a:lnTo>
                    <a:pt x="24383" y="74771"/>
                  </a:lnTo>
                  <a:lnTo>
                    <a:pt x="24383" y="13716"/>
                  </a:lnTo>
                  <a:lnTo>
                    <a:pt x="4571" y="24384"/>
                  </a:lnTo>
                  <a:lnTo>
                    <a:pt x="0" y="15240"/>
                  </a:lnTo>
                  <a:lnTo>
                    <a:pt x="27431" y="0"/>
                  </a:lnTo>
                  <a:lnTo>
                    <a:pt x="36575" y="0"/>
                  </a:lnTo>
                  <a:lnTo>
                    <a:pt x="36575" y="74771"/>
                  </a:lnTo>
                  <a:lnTo>
                    <a:pt x="56387" y="74771"/>
                  </a:lnTo>
                  <a:lnTo>
                    <a:pt x="56387" y="85439"/>
                  </a:lnTo>
                  <a:close/>
                </a:path>
              </a:pathLst>
            </a:custGeom>
            <a:solidFill>
              <a:srgbClr val="7E3B3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177" name="Google Shape;2177;p25"/>
            <p:cNvSpPr/>
            <p:nvPr/>
          </p:nvSpPr>
          <p:spPr>
            <a:xfrm>
              <a:off x="2846641" y="5640800"/>
              <a:ext cx="32384" cy="43180"/>
            </a:xfrm>
            <a:custGeom>
              <a:rect b="b" l="l" r="r" t="t"/>
              <a:pathLst>
                <a:path extrusionOk="0" h="43179" w="32385">
                  <a:moveTo>
                    <a:pt x="25908" y="1524"/>
                  </a:moveTo>
                  <a:lnTo>
                    <a:pt x="15240" y="1524"/>
                  </a:lnTo>
                  <a:lnTo>
                    <a:pt x="16764" y="0"/>
                  </a:lnTo>
                  <a:lnTo>
                    <a:pt x="24384" y="0"/>
                  </a:lnTo>
                  <a:lnTo>
                    <a:pt x="25908" y="1524"/>
                  </a:lnTo>
                  <a:close/>
                </a:path>
                <a:path extrusionOk="0" h="43179" w="32385">
                  <a:moveTo>
                    <a:pt x="10668" y="42672"/>
                  </a:moveTo>
                  <a:lnTo>
                    <a:pt x="0" y="42672"/>
                  </a:lnTo>
                  <a:lnTo>
                    <a:pt x="0" y="33528"/>
                  </a:lnTo>
                  <a:lnTo>
                    <a:pt x="7620" y="33528"/>
                  </a:lnTo>
                  <a:lnTo>
                    <a:pt x="9144" y="32004"/>
                  </a:lnTo>
                  <a:lnTo>
                    <a:pt x="10668" y="32004"/>
                  </a:lnTo>
                  <a:lnTo>
                    <a:pt x="12192" y="30480"/>
                  </a:lnTo>
                  <a:lnTo>
                    <a:pt x="13716" y="30480"/>
                  </a:lnTo>
                  <a:lnTo>
                    <a:pt x="16764" y="27432"/>
                  </a:lnTo>
                  <a:lnTo>
                    <a:pt x="16764" y="25908"/>
                  </a:lnTo>
                  <a:lnTo>
                    <a:pt x="18288" y="24384"/>
                  </a:lnTo>
                  <a:lnTo>
                    <a:pt x="18288" y="21336"/>
                  </a:lnTo>
                  <a:lnTo>
                    <a:pt x="16764" y="19812"/>
                  </a:lnTo>
                  <a:lnTo>
                    <a:pt x="16764" y="16764"/>
                  </a:lnTo>
                  <a:lnTo>
                    <a:pt x="15240" y="16764"/>
                  </a:lnTo>
                  <a:lnTo>
                    <a:pt x="15240" y="15240"/>
                  </a:lnTo>
                  <a:lnTo>
                    <a:pt x="12192" y="12192"/>
                  </a:lnTo>
                  <a:lnTo>
                    <a:pt x="12192" y="4572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7432" y="1524"/>
                  </a:lnTo>
                  <a:lnTo>
                    <a:pt x="28956" y="3048"/>
                  </a:lnTo>
                  <a:lnTo>
                    <a:pt x="28956" y="4572"/>
                  </a:lnTo>
                  <a:lnTo>
                    <a:pt x="30480" y="6096"/>
                  </a:lnTo>
                  <a:lnTo>
                    <a:pt x="30480" y="7620"/>
                  </a:lnTo>
                  <a:lnTo>
                    <a:pt x="32004" y="10668"/>
                  </a:lnTo>
                  <a:lnTo>
                    <a:pt x="32004" y="22860"/>
                  </a:lnTo>
                  <a:lnTo>
                    <a:pt x="27432" y="32004"/>
                  </a:lnTo>
                  <a:lnTo>
                    <a:pt x="24384" y="35052"/>
                  </a:lnTo>
                  <a:lnTo>
                    <a:pt x="21336" y="36576"/>
                  </a:lnTo>
                  <a:lnTo>
                    <a:pt x="18288" y="39624"/>
                  </a:lnTo>
                  <a:lnTo>
                    <a:pt x="13716" y="41148"/>
                  </a:lnTo>
                  <a:lnTo>
                    <a:pt x="10668" y="42672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178" name="Google Shape;2178;p25"/>
          <p:cNvGrpSpPr/>
          <p:nvPr/>
        </p:nvGrpSpPr>
        <p:grpSpPr>
          <a:xfrm>
            <a:off x="2980944" y="5564504"/>
            <a:ext cx="125317" cy="123825"/>
            <a:chOff x="2980944" y="5564504"/>
            <a:chExt cx="125317" cy="123825"/>
          </a:xfrm>
        </p:grpSpPr>
        <p:pic>
          <p:nvPicPr>
            <p:cNvPr id="2179" name="Google Shape;2179;p25"/>
            <p:cNvPicPr preferRelativeResize="0"/>
            <p:nvPr/>
          </p:nvPicPr>
          <p:blipFill rotWithShape="1">
            <a:blip r:embed="rId148">
              <a:alphaModFix/>
            </a:blip>
            <a:srcRect b="0" l="0" r="0" t="0"/>
            <a:stretch/>
          </p:blipFill>
          <p:spPr>
            <a:xfrm>
              <a:off x="2980944" y="5576696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80" name="Google Shape;2180;p25"/>
            <p:cNvSpPr/>
            <p:nvPr/>
          </p:nvSpPr>
          <p:spPr>
            <a:xfrm>
              <a:off x="3069431" y="5564504"/>
              <a:ext cx="36830" cy="123825"/>
            </a:xfrm>
            <a:custGeom>
              <a:rect b="b" l="l" r="r" t="t"/>
              <a:pathLst>
                <a:path extrusionOk="0" h="123825" w="36830">
                  <a:moveTo>
                    <a:pt x="6095" y="123634"/>
                  </a:moveTo>
                  <a:lnTo>
                    <a:pt x="0" y="117538"/>
                  </a:lnTo>
                  <a:lnTo>
                    <a:pt x="5429" y="110918"/>
                  </a:lnTo>
                  <a:lnTo>
                    <a:pt x="10286" y="104584"/>
                  </a:lnTo>
                  <a:lnTo>
                    <a:pt x="24383" y="62579"/>
                  </a:lnTo>
                  <a:lnTo>
                    <a:pt x="22931" y="47124"/>
                  </a:lnTo>
                  <a:lnTo>
                    <a:pt x="18478" y="32670"/>
                  </a:lnTo>
                  <a:lnTo>
                    <a:pt x="10882" y="19073"/>
                  </a:lnTo>
                  <a:lnTo>
                    <a:pt x="0" y="6191"/>
                  </a:lnTo>
                  <a:lnTo>
                    <a:pt x="6095" y="0"/>
                  </a:lnTo>
                  <a:lnTo>
                    <a:pt x="19216" y="14080"/>
                  </a:lnTo>
                  <a:lnTo>
                    <a:pt x="28765" y="28848"/>
                  </a:lnTo>
                  <a:lnTo>
                    <a:pt x="34599" y="44456"/>
                  </a:lnTo>
                  <a:lnTo>
                    <a:pt x="36575" y="61055"/>
                  </a:lnTo>
                  <a:lnTo>
                    <a:pt x="36575" y="71723"/>
                  </a:lnTo>
                  <a:lnTo>
                    <a:pt x="33527" y="80867"/>
                  </a:lnTo>
                  <a:lnTo>
                    <a:pt x="32003" y="86963"/>
                  </a:lnTo>
                  <a:lnTo>
                    <a:pt x="30479" y="91630"/>
                  </a:lnTo>
                  <a:lnTo>
                    <a:pt x="27431" y="97726"/>
                  </a:lnTo>
                  <a:lnTo>
                    <a:pt x="24383" y="102298"/>
                  </a:lnTo>
                  <a:lnTo>
                    <a:pt x="21335" y="108394"/>
                  </a:lnTo>
                  <a:lnTo>
                    <a:pt x="16763" y="112966"/>
                  </a:lnTo>
                  <a:lnTo>
                    <a:pt x="12191" y="119062"/>
                  </a:lnTo>
                  <a:lnTo>
                    <a:pt x="6095" y="12363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181" name="Google Shape;2181;p25"/>
          <p:cNvPicPr preferRelativeResize="0"/>
          <p:nvPr/>
        </p:nvPicPr>
        <p:blipFill rotWithShape="1">
          <a:blip r:embed="rId149">
            <a:alphaModFix/>
          </a:blip>
          <a:srcRect b="0" l="0" r="0" t="0"/>
          <a:stretch/>
        </p:blipFill>
        <p:spPr>
          <a:xfrm>
            <a:off x="3199161" y="5575173"/>
            <a:ext cx="137445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2" name="Google Shape;2182;p25"/>
          <p:cNvPicPr preferRelativeResize="0"/>
          <p:nvPr/>
        </p:nvPicPr>
        <p:blipFill rotWithShape="1">
          <a:blip r:embed="rId150">
            <a:alphaModFix/>
          </a:blip>
          <a:srcRect b="0" l="0" r="0" t="0"/>
          <a:stretch/>
        </p:blipFill>
        <p:spPr>
          <a:xfrm>
            <a:off x="3429666" y="5569077"/>
            <a:ext cx="937164" cy="9315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3" name="Google Shape;2183;p25"/>
          <p:cNvGrpSpPr/>
          <p:nvPr/>
        </p:nvGrpSpPr>
        <p:grpSpPr>
          <a:xfrm>
            <a:off x="715803" y="5756719"/>
            <a:ext cx="274796" cy="86963"/>
            <a:chOff x="715803" y="5756719"/>
            <a:chExt cx="274796" cy="86963"/>
          </a:xfrm>
        </p:grpSpPr>
        <p:sp>
          <p:nvSpPr>
            <p:cNvPr id="2184" name="Google Shape;2184;p25"/>
            <p:cNvSpPr/>
            <p:nvPr/>
          </p:nvSpPr>
          <p:spPr>
            <a:xfrm>
              <a:off x="715803" y="5756719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7"/>
                  </a:lnTo>
                  <a:lnTo>
                    <a:pt x="12192" y="10667"/>
                  </a:lnTo>
                  <a:lnTo>
                    <a:pt x="12192" y="38099"/>
                  </a:lnTo>
                  <a:lnTo>
                    <a:pt x="45720" y="38099"/>
                  </a:lnTo>
                  <a:lnTo>
                    <a:pt x="45720" y="47243"/>
                  </a:lnTo>
                  <a:lnTo>
                    <a:pt x="12192" y="47243"/>
                  </a:lnTo>
                  <a:lnTo>
                    <a:pt x="12192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85" name="Google Shape;2185;p25"/>
            <p:cNvPicPr preferRelativeResize="0"/>
            <p:nvPr/>
          </p:nvPicPr>
          <p:blipFill rotWithShape="1">
            <a:blip r:embed="rId151">
              <a:alphaModFix/>
            </a:blip>
            <a:srcRect b="0" l="0" r="0" t="0"/>
            <a:stretch/>
          </p:blipFill>
          <p:spPr>
            <a:xfrm>
              <a:off x="789146" y="5776531"/>
              <a:ext cx="201453" cy="67151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86" name="Google Shape;2186;p25"/>
          <p:cNvPicPr preferRelativeResize="0"/>
          <p:nvPr/>
        </p:nvPicPr>
        <p:blipFill rotWithShape="1">
          <a:blip r:embed="rId152">
            <a:alphaModFix/>
          </a:blip>
          <a:srcRect b="0" l="0" r="0" t="0"/>
          <a:stretch/>
        </p:blipFill>
        <p:spPr>
          <a:xfrm>
            <a:off x="1080611" y="5750623"/>
            <a:ext cx="696087" cy="1143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7" name="Google Shape;2187;p25"/>
          <p:cNvGrpSpPr/>
          <p:nvPr/>
        </p:nvGrpSpPr>
        <p:grpSpPr>
          <a:xfrm>
            <a:off x="649224" y="6239255"/>
            <a:ext cx="665987" cy="164592"/>
            <a:chOff x="649224" y="6239255"/>
            <a:chExt cx="665987" cy="164592"/>
          </a:xfrm>
        </p:grpSpPr>
        <p:pic>
          <p:nvPicPr>
            <p:cNvPr id="2188" name="Google Shape;2188;p25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649224" y="6249923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89" name="Google Shape;2189;p25"/>
            <p:cNvPicPr preferRelativeResize="0"/>
            <p:nvPr/>
          </p:nvPicPr>
          <p:blipFill rotWithShape="1">
            <a:blip r:embed="rId154">
              <a:alphaModFix/>
            </a:blip>
            <a:srcRect b="0" l="0" r="0" t="0"/>
            <a:stretch/>
          </p:blipFill>
          <p:spPr>
            <a:xfrm>
              <a:off x="739139" y="6249923"/>
              <a:ext cx="128016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90" name="Google Shape;2190;p25"/>
            <p:cNvSpPr/>
            <p:nvPr/>
          </p:nvSpPr>
          <p:spPr>
            <a:xfrm>
              <a:off x="871727" y="6377177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191" name="Google Shape;2191;p25"/>
            <p:cNvPicPr preferRelativeResize="0"/>
            <p:nvPr/>
          </p:nvPicPr>
          <p:blipFill rotWithShape="1">
            <a:blip r:embed="rId155">
              <a:alphaModFix/>
            </a:blip>
            <a:srcRect b="0" l="0" r="0" t="0"/>
            <a:stretch/>
          </p:blipFill>
          <p:spPr>
            <a:xfrm>
              <a:off x="917447" y="6249923"/>
              <a:ext cx="74675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2" name="Google Shape;2192;p25"/>
            <p:cNvPicPr preferRelativeResize="0"/>
            <p:nvPr/>
          </p:nvPicPr>
          <p:blipFill rotWithShape="1">
            <a:blip r:embed="rId156">
              <a:alphaModFix/>
            </a:blip>
            <a:srcRect b="0" l="0" r="0" t="0"/>
            <a:stretch/>
          </p:blipFill>
          <p:spPr>
            <a:xfrm>
              <a:off x="1005839" y="6249923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3" name="Google Shape;2193;p25"/>
            <p:cNvPicPr preferRelativeResize="0"/>
            <p:nvPr/>
          </p:nvPicPr>
          <p:blipFill rotWithShape="1">
            <a:blip r:embed="rId157">
              <a:alphaModFix/>
            </a:blip>
            <a:srcRect b="0" l="0" r="0" t="0"/>
            <a:stretch/>
          </p:blipFill>
          <p:spPr>
            <a:xfrm>
              <a:off x="1103375" y="6239255"/>
              <a:ext cx="211836" cy="1645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4" name="Google Shape;2194;p25"/>
          <p:cNvPicPr preferRelativeResize="0"/>
          <p:nvPr/>
        </p:nvPicPr>
        <p:blipFill rotWithShape="1">
          <a:blip r:embed="rId158">
            <a:alphaModFix/>
          </a:blip>
          <a:srcRect b="0" l="0" r="0" t="0"/>
          <a:stretch/>
        </p:blipFill>
        <p:spPr>
          <a:xfrm>
            <a:off x="678179" y="6617207"/>
            <a:ext cx="743712" cy="1234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95" name="Google Shape;2195;p25"/>
          <p:cNvGrpSpPr/>
          <p:nvPr/>
        </p:nvGrpSpPr>
        <p:grpSpPr>
          <a:xfrm>
            <a:off x="1497330" y="6621874"/>
            <a:ext cx="364807" cy="138779"/>
            <a:chOff x="1497330" y="6621874"/>
            <a:chExt cx="364807" cy="138779"/>
          </a:xfrm>
        </p:grpSpPr>
        <p:pic>
          <p:nvPicPr>
            <p:cNvPr id="2196" name="Google Shape;2196;p25"/>
            <p:cNvPicPr preferRelativeResize="0"/>
            <p:nvPr/>
          </p:nvPicPr>
          <p:blipFill rotWithShape="1">
            <a:blip r:embed="rId159">
              <a:alphaModFix/>
            </a:blip>
            <a:srcRect b="0" l="0" r="0" t="0"/>
            <a:stretch/>
          </p:blipFill>
          <p:spPr>
            <a:xfrm>
              <a:off x="1497330" y="6627970"/>
              <a:ext cx="149542" cy="111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7" name="Google Shape;2197;p25"/>
            <p:cNvPicPr preferRelativeResize="0"/>
            <p:nvPr/>
          </p:nvPicPr>
          <p:blipFill rotWithShape="1">
            <a:blip r:embed="rId160">
              <a:alphaModFix/>
            </a:blip>
            <a:srcRect b="0" l="0" r="0" t="0"/>
            <a:stretch/>
          </p:blipFill>
          <p:spPr>
            <a:xfrm>
              <a:off x="1668303" y="6627970"/>
              <a:ext cx="83915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98" name="Google Shape;2198;p25"/>
            <p:cNvPicPr preferRelativeResize="0"/>
            <p:nvPr/>
          </p:nvPicPr>
          <p:blipFill rotWithShape="1">
            <a:blip r:embed="rId161">
              <a:alphaModFix/>
            </a:blip>
            <a:srcRect b="0" l="0" r="0" t="0"/>
            <a:stretch/>
          </p:blipFill>
          <p:spPr>
            <a:xfrm>
              <a:off x="1778222" y="6621874"/>
              <a:ext cx="83915" cy="1387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99" name="Google Shape;2199;p25"/>
          <p:cNvPicPr preferRelativeResize="0"/>
          <p:nvPr/>
        </p:nvPicPr>
        <p:blipFill rotWithShape="1">
          <a:blip r:embed="rId162">
            <a:alphaModFix/>
          </a:blip>
          <a:srcRect b="0" l="0" r="0" t="0"/>
          <a:stretch/>
        </p:blipFill>
        <p:spPr>
          <a:xfrm>
            <a:off x="1923356" y="6618732"/>
            <a:ext cx="3198807" cy="15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0" name="Google Shape;2200;p25"/>
          <p:cNvPicPr preferRelativeResize="0"/>
          <p:nvPr/>
        </p:nvPicPr>
        <p:blipFill rotWithShape="1">
          <a:blip r:embed="rId163">
            <a:alphaModFix/>
          </a:blip>
          <a:srcRect b="0" l="0" r="0" t="0"/>
          <a:stretch/>
        </p:blipFill>
        <p:spPr>
          <a:xfrm>
            <a:off x="672083" y="7037832"/>
            <a:ext cx="3764280" cy="1447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1" name="Google Shape;2201;p25"/>
          <p:cNvPicPr preferRelativeResize="0"/>
          <p:nvPr/>
        </p:nvPicPr>
        <p:blipFill rotWithShape="1">
          <a:blip r:embed="rId164">
            <a:alphaModFix/>
          </a:blip>
          <a:srcRect b="0" l="0" r="0" t="0"/>
          <a:stretch/>
        </p:blipFill>
        <p:spPr>
          <a:xfrm>
            <a:off x="672083" y="7458455"/>
            <a:ext cx="1525522" cy="14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2" name="Google Shape;2202;p25"/>
          <p:cNvPicPr preferRelativeResize="0"/>
          <p:nvPr/>
        </p:nvPicPr>
        <p:blipFill rotWithShape="1">
          <a:blip r:embed="rId165">
            <a:alphaModFix/>
          </a:blip>
          <a:srcRect b="0" l="0" r="0" t="0"/>
          <a:stretch/>
        </p:blipFill>
        <p:spPr>
          <a:xfrm>
            <a:off x="2261997" y="7460932"/>
            <a:ext cx="1251680" cy="11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3" name="Google Shape;2203;p25"/>
          <p:cNvPicPr preferRelativeResize="0"/>
          <p:nvPr/>
        </p:nvPicPr>
        <p:blipFill rotWithShape="1">
          <a:blip r:embed="rId166">
            <a:alphaModFix/>
          </a:blip>
          <a:srcRect b="0" l="0" r="0" t="0"/>
          <a:stretch/>
        </p:blipFill>
        <p:spPr>
          <a:xfrm>
            <a:off x="3573779" y="7458455"/>
            <a:ext cx="256032" cy="149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04" name="Google Shape;2204;p25"/>
          <p:cNvGrpSpPr/>
          <p:nvPr/>
        </p:nvGrpSpPr>
        <p:grpSpPr>
          <a:xfrm>
            <a:off x="3892296" y="7459980"/>
            <a:ext cx="611980" cy="149065"/>
            <a:chOff x="3892296" y="7459980"/>
            <a:chExt cx="611980" cy="149065"/>
          </a:xfrm>
        </p:grpSpPr>
        <p:sp>
          <p:nvSpPr>
            <p:cNvPr id="2205" name="Google Shape;2205;p25"/>
            <p:cNvSpPr/>
            <p:nvPr/>
          </p:nvSpPr>
          <p:spPr>
            <a:xfrm>
              <a:off x="3892296" y="7459980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39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39" y="0"/>
                  </a:lnTo>
                  <a:lnTo>
                    <a:pt x="15239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06" name="Google Shape;2206;p25"/>
            <p:cNvPicPr preferRelativeResize="0"/>
            <p:nvPr/>
          </p:nvPicPr>
          <p:blipFill rotWithShape="1">
            <a:blip r:embed="rId167">
              <a:alphaModFix/>
            </a:blip>
            <a:srcRect b="0" l="0" r="0" t="0"/>
            <a:stretch/>
          </p:blipFill>
          <p:spPr>
            <a:xfrm>
              <a:off x="3933443" y="7494555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7" name="Google Shape;2207;p25"/>
            <p:cNvPicPr preferRelativeResize="0"/>
            <p:nvPr/>
          </p:nvPicPr>
          <p:blipFill rotWithShape="1">
            <a:blip r:embed="rId168">
              <a:alphaModFix/>
            </a:blip>
            <a:srcRect b="0" l="0" r="0" t="0"/>
            <a:stretch/>
          </p:blipFill>
          <p:spPr>
            <a:xfrm>
              <a:off x="4037171" y="7494556"/>
              <a:ext cx="65627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8" name="Google Shape;2208;p25"/>
            <p:cNvPicPr preferRelativeResize="0"/>
            <p:nvPr/>
          </p:nvPicPr>
          <p:blipFill rotWithShape="1">
            <a:blip r:embed="rId169">
              <a:alphaModFix/>
            </a:blip>
            <a:srcRect b="0" l="0" r="0" t="0"/>
            <a:stretch/>
          </p:blipFill>
          <p:spPr>
            <a:xfrm>
              <a:off x="4128706" y="7494555"/>
              <a:ext cx="71818" cy="1144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9" name="Google Shape;2209;p25"/>
            <p:cNvSpPr/>
            <p:nvPr/>
          </p:nvSpPr>
          <p:spPr>
            <a:xfrm>
              <a:off x="4232516" y="7468565"/>
              <a:ext cx="84455" cy="111760"/>
            </a:xfrm>
            <a:custGeom>
              <a:rect b="b" l="l" r="r" t="t"/>
              <a:pathLst>
                <a:path extrusionOk="0" h="111759" w="84454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1759" w="84454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  <a:path extrusionOk="0" h="111759" w="84454">
                  <a:moveTo>
                    <a:pt x="83921" y="29044"/>
                  </a:moveTo>
                  <a:lnTo>
                    <a:pt x="62585" y="29044"/>
                  </a:lnTo>
                  <a:lnTo>
                    <a:pt x="62585" y="12280"/>
                  </a:lnTo>
                  <a:lnTo>
                    <a:pt x="47345" y="13804"/>
                  </a:lnTo>
                  <a:lnTo>
                    <a:pt x="47345" y="29044"/>
                  </a:lnTo>
                  <a:lnTo>
                    <a:pt x="38201" y="29044"/>
                  </a:lnTo>
                  <a:lnTo>
                    <a:pt x="38201" y="39712"/>
                  </a:lnTo>
                  <a:lnTo>
                    <a:pt x="47345" y="39712"/>
                  </a:lnTo>
                  <a:lnTo>
                    <a:pt x="47345" y="94678"/>
                  </a:lnTo>
                  <a:lnTo>
                    <a:pt x="50393" y="100774"/>
                  </a:lnTo>
                  <a:lnTo>
                    <a:pt x="53441" y="105346"/>
                  </a:lnTo>
                  <a:lnTo>
                    <a:pt x="58013" y="108394"/>
                  </a:lnTo>
                  <a:lnTo>
                    <a:pt x="64109" y="111442"/>
                  </a:lnTo>
                  <a:lnTo>
                    <a:pt x="74777" y="111442"/>
                  </a:lnTo>
                  <a:lnTo>
                    <a:pt x="79349" y="109918"/>
                  </a:lnTo>
                  <a:lnTo>
                    <a:pt x="83921" y="109918"/>
                  </a:lnTo>
                  <a:lnTo>
                    <a:pt x="83921" y="99250"/>
                  </a:lnTo>
                  <a:lnTo>
                    <a:pt x="80873" y="99250"/>
                  </a:lnTo>
                  <a:lnTo>
                    <a:pt x="77825" y="100774"/>
                  </a:lnTo>
                  <a:lnTo>
                    <a:pt x="67157" y="100774"/>
                  </a:lnTo>
                  <a:lnTo>
                    <a:pt x="62585" y="94678"/>
                  </a:lnTo>
                  <a:lnTo>
                    <a:pt x="62585" y="39712"/>
                  </a:lnTo>
                  <a:lnTo>
                    <a:pt x="83921" y="39712"/>
                  </a:lnTo>
                  <a:lnTo>
                    <a:pt x="83921" y="29044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10" name="Google Shape;2210;p25"/>
            <p:cNvPicPr preferRelativeResize="0"/>
            <p:nvPr/>
          </p:nvPicPr>
          <p:blipFill rotWithShape="1">
            <a:blip r:embed="rId170">
              <a:alphaModFix/>
            </a:blip>
            <a:srcRect b="0" l="0" r="0" t="0"/>
            <a:stretch/>
          </p:blipFill>
          <p:spPr>
            <a:xfrm>
              <a:off x="4339399" y="7497604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1" name="Google Shape;2211;p25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4430934" y="7461028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2" name="Google Shape;2212;p25"/>
          <p:cNvGrpSpPr/>
          <p:nvPr/>
        </p:nvGrpSpPr>
        <p:grpSpPr>
          <a:xfrm>
            <a:off x="4579048" y="7460932"/>
            <a:ext cx="164782" cy="119063"/>
            <a:chOff x="4579048" y="7460932"/>
            <a:chExt cx="164782" cy="119063"/>
          </a:xfrm>
        </p:grpSpPr>
        <p:pic>
          <p:nvPicPr>
            <p:cNvPr id="2213" name="Google Shape;2213;p25"/>
            <p:cNvPicPr preferRelativeResize="0"/>
            <p:nvPr/>
          </p:nvPicPr>
          <p:blipFill rotWithShape="1">
            <a:blip r:embed="rId171">
              <a:alphaModFix/>
            </a:blip>
            <a:srcRect b="0" l="0" r="0" t="0"/>
            <a:stretch/>
          </p:blipFill>
          <p:spPr>
            <a:xfrm>
              <a:off x="4579048" y="7460932"/>
              <a:ext cx="73247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4" name="Google Shape;2214;p25"/>
            <p:cNvPicPr preferRelativeResize="0"/>
            <p:nvPr/>
          </p:nvPicPr>
          <p:blipFill rotWithShape="1">
            <a:blip r:embed="rId172">
              <a:alphaModFix/>
            </a:blip>
            <a:srcRect b="0" l="0" r="0" t="0"/>
            <a:stretch/>
          </p:blipFill>
          <p:spPr>
            <a:xfrm>
              <a:off x="4678302" y="7494556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5" name="Google Shape;2215;p25"/>
          <p:cNvGrpSpPr/>
          <p:nvPr/>
        </p:nvGrpSpPr>
        <p:grpSpPr>
          <a:xfrm>
            <a:off x="4820411" y="7459980"/>
            <a:ext cx="186023" cy="120015"/>
            <a:chOff x="4820411" y="7459980"/>
            <a:chExt cx="186023" cy="120015"/>
          </a:xfrm>
        </p:grpSpPr>
        <p:sp>
          <p:nvSpPr>
            <p:cNvPr id="2216" name="Google Shape;2216;p25"/>
            <p:cNvSpPr/>
            <p:nvPr/>
          </p:nvSpPr>
          <p:spPr>
            <a:xfrm>
              <a:off x="4820411" y="7459980"/>
              <a:ext cx="15240" cy="119380"/>
            </a:xfrm>
            <a:custGeom>
              <a:rect b="b" l="l" r="r" t="t"/>
              <a:pathLst>
                <a:path extrusionOk="0" h="119379" w="15239">
                  <a:moveTo>
                    <a:pt x="15240" y="118871"/>
                  </a:moveTo>
                  <a:lnTo>
                    <a:pt x="0" y="118871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1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17" name="Google Shape;2217;p25"/>
            <p:cNvPicPr preferRelativeResize="0"/>
            <p:nvPr/>
          </p:nvPicPr>
          <p:blipFill rotWithShape="1">
            <a:blip r:embed="rId173">
              <a:alphaModFix/>
            </a:blip>
            <a:srcRect b="0" l="0" r="0" t="0"/>
            <a:stretch/>
          </p:blipFill>
          <p:spPr>
            <a:xfrm>
              <a:off x="4861369" y="7494556"/>
              <a:ext cx="145065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18" name="Google Shape;2218;p25"/>
          <p:cNvGrpSpPr/>
          <p:nvPr/>
        </p:nvGrpSpPr>
        <p:grpSpPr>
          <a:xfrm>
            <a:off x="5078158" y="7461027"/>
            <a:ext cx="1030509" cy="146494"/>
            <a:chOff x="5078158" y="7461027"/>
            <a:chExt cx="1030509" cy="146494"/>
          </a:xfrm>
        </p:grpSpPr>
        <p:pic>
          <p:nvPicPr>
            <p:cNvPr id="2219" name="Google Shape;2219;p25"/>
            <p:cNvPicPr preferRelativeResize="0"/>
            <p:nvPr/>
          </p:nvPicPr>
          <p:blipFill rotWithShape="1">
            <a:blip r:embed="rId174">
              <a:alphaModFix/>
            </a:blip>
            <a:srcRect b="0" l="0" r="0" t="0"/>
            <a:stretch/>
          </p:blipFill>
          <p:spPr>
            <a:xfrm>
              <a:off x="5078158" y="7461027"/>
              <a:ext cx="73247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0" name="Google Shape;2220;p25"/>
            <p:cNvPicPr preferRelativeResize="0"/>
            <p:nvPr/>
          </p:nvPicPr>
          <p:blipFill rotWithShape="1">
            <a:blip r:embed="rId172">
              <a:alphaModFix/>
            </a:blip>
            <a:srcRect b="0" l="0" r="0" t="0"/>
            <a:stretch/>
          </p:blipFill>
          <p:spPr>
            <a:xfrm>
              <a:off x="5177412" y="7494555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1" name="Google Shape;2221;p25"/>
            <p:cNvSpPr/>
            <p:nvPr/>
          </p:nvSpPr>
          <p:spPr>
            <a:xfrm>
              <a:off x="5268938" y="7468564"/>
              <a:ext cx="245745" cy="111760"/>
            </a:xfrm>
            <a:custGeom>
              <a:rect b="b" l="l" r="r" t="t"/>
              <a:pathLst>
                <a:path extrusionOk="0" h="111759" w="245745">
                  <a:moveTo>
                    <a:pt x="53428" y="80962"/>
                  </a:moveTo>
                  <a:lnTo>
                    <a:pt x="51904" y="76390"/>
                  </a:lnTo>
                  <a:lnTo>
                    <a:pt x="48856" y="73342"/>
                  </a:lnTo>
                  <a:lnTo>
                    <a:pt x="45720" y="68770"/>
                  </a:lnTo>
                  <a:lnTo>
                    <a:pt x="39624" y="65722"/>
                  </a:lnTo>
                  <a:lnTo>
                    <a:pt x="24384" y="59626"/>
                  </a:lnTo>
                  <a:lnTo>
                    <a:pt x="18288" y="56578"/>
                  </a:lnTo>
                  <a:lnTo>
                    <a:pt x="13716" y="52006"/>
                  </a:lnTo>
                  <a:lnTo>
                    <a:pt x="13716" y="44284"/>
                  </a:lnTo>
                  <a:lnTo>
                    <a:pt x="15240" y="42760"/>
                  </a:lnTo>
                  <a:lnTo>
                    <a:pt x="18288" y="41236"/>
                  </a:lnTo>
                  <a:lnTo>
                    <a:pt x="21336" y="38188"/>
                  </a:lnTo>
                  <a:lnTo>
                    <a:pt x="33528" y="38188"/>
                  </a:lnTo>
                  <a:lnTo>
                    <a:pt x="39624" y="39712"/>
                  </a:lnTo>
                  <a:lnTo>
                    <a:pt x="47244" y="41236"/>
                  </a:lnTo>
                  <a:lnTo>
                    <a:pt x="47244" y="29044"/>
                  </a:lnTo>
                  <a:lnTo>
                    <a:pt x="44196" y="29044"/>
                  </a:lnTo>
                  <a:lnTo>
                    <a:pt x="32004" y="25996"/>
                  </a:lnTo>
                  <a:lnTo>
                    <a:pt x="19812" y="25996"/>
                  </a:lnTo>
                  <a:lnTo>
                    <a:pt x="12192" y="29044"/>
                  </a:lnTo>
                  <a:lnTo>
                    <a:pt x="7620" y="32092"/>
                  </a:lnTo>
                  <a:lnTo>
                    <a:pt x="3048" y="36664"/>
                  </a:lnTo>
                  <a:lnTo>
                    <a:pt x="0" y="42760"/>
                  </a:lnTo>
                  <a:lnTo>
                    <a:pt x="0" y="48958"/>
                  </a:lnTo>
                  <a:lnTo>
                    <a:pt x="1168" y="56388"/>
                  </a:lnTo>
                  <a:lnTo>
                    <a:pt x="4762" y="62674"/>
                  </a:lnTo>
                  <a:lnTo>
                    <a:pt x="10934" y="67818"/>
                  </a:lnTo>
                  <a:lnTo>
                    <a:pt x="19812" y="71818"/>
                  </a:lnTo>
                  <a:lnTo>
                    <a:pt x="27432" y="76390"/>
                  </a:lnTo>
                  <a:lnTo>
                    <a:pt x="35052" y="79438"/>
                  </a:lnTo>
                  <a:lnTo>
                    <a:pt x="39624" y="84010"/>
                  </a:lnTo>
                  <a:lnTo>
                    <a:pt x="39624" y="91630"/>
                  </a:lnTo>
                  <a:lnTo>
                    <a:pt x="38100" y="94678"/>
                  </a:lnTo>
                  <a:lnTo>
                    <a:pt x="35052" y="96202"/>
                  </a:lnTo>
                  <a:lnTo>
                    <a:pt x="32004" y="99250"/>
                  </a:lnTo>
                  <a:lnTo>
                    <a:pt x="28956" y="100774"/>
                  </a:lnTo>
                  <a:lnTo>
                    <a:pt x="24384" y="100774"/>
                  </a:lnTo>
                  <a:lnTo>
                    <a:pt x="19291" y="100215"/>
                  </a:lnTo>
                  <a:lnTo>
                    <a:pt x="13335" y="98679"/>
                  </a:lnTo>
                  <a:lnTo>
                    <a:pt x="6807" y="96266"/>
                  </a:lnTo>
                  <a:lnTo>
                    <a:pt x="0" y="93154"/>
                  </a:lnTo>
                  <a:lnTo>
                    <a:pt x="0" y="106870"/>
                  </a:lnTo>
                  <a:lnTo>
                    <a:pt x="9144" y="109918"/>
                  </a:lnTo>
                  <a:lnTo>
                    <a:pt x="16764" y="111442"/>
                  </a:lnTo>
                  <a:lnTo>
                    <a:pt x="33528" y="111442"/>
                  </a:lnTo>
                  <a:lnTo>
                    <a:pt x="39624" y="108394"/>
                  </a:lnTo>
                  <a:lnTo>
                    <a:pt x="51904" y="99250"/>
                  </a:lnTo>
                  <a:lnTo>
                    <a:pt x="53428" y="94678"/>
                  </a:lnTo>
                  <a:lnTo>
                    <a:pt x="53428" y="80962"/>
                  </a:lnTo>
                  <a:close/>
                </a:path>
                <a:path extrusionOk="0" h="111759" w="245745">
                  <a:moveTo>
                    <a:pt x="140398" y="94678"/>
                  </a:moveTo>
                  <a:lnTo>
                    <a:pt x="132778" y="97726"/>
                  </a:lnTo>
                  <a:lnTo>
                    <a:pt x="125158" y="99250"/>
                  </a:lnTo>
                  <a:lnTo>
                    <a:pt x="111442" y="99250"/>
                  </a:lnTo>
                  <a:lnTo>
                    <a:pt x="105244" y="96202"/>
                  </a:lnTo>
                  <a:lnTo>
                    <a:pt x="100672" y="91630"/>
                  </a:lnTo>
                  <a:lnTo>
                    <a:pt x="96100" y="85534"/>
                  </a:lnTo>
                  <a:lnTo>
                    <a:pt x="93052" y="77914"/>
                  </a:lnTo>
                  <a:lnTo>
                    <a:pt x="93052" y="59626"/>
                  </a:lnTo>
                  <a:lnTo>
                    <a:pt x="96100" y="52006"/>
                  </a:lnTo>
                  <a:lnTo>
                    <a:pt x="100672" y="45808"/>
                  </a:lnTo>
                  <a:lnTo>
                    <a:pt x="105244" y="41236"/>
                  </a:lnTo>
                  <a:lnTo>
                    <a:pt x="111442" y="38188"/>
                  </a:lnTo>
                  <a:lnTo>
                    <a:pt x="123634" y="38188"/>
                  </a:lnTo>
                  <a:lnTo>
                    <a:pt x="138874" y="41236"/>
                  </a:lnTo>
                  <a:lnTo>
                    <a:pt x="138874" y="29044"/>
                  </a:lnTo>
                  <a:lnTo>
                    <a:pt x="123634" y="25996"/>
                  </a:lnTo>
                  <a:lnTo>
                    <a:pt x="117538" y="25996"/>
                  </a:lnTo>
                  <a:lnTo>
                    <a:pt x="83604" y="44246"/>
                  </a:lnTo>
                  <a:lnTo>
                    <a:pt x="77812" y="68770"/>
                  </a:lnTo>
                  <a:lnTo>
                    <a:pt x="78409" y="77597"/>
                  </a:lnTo>
                  <a:lnTo>
                    <a:pt x="106743" y="110604"/>
                  </a:lnTo>
                  <a:lnTo>
                    <a:pt x="114490" y="111442"/>
                  </a:lnTo>
                  <a:lnTo>
                    <a:pt x="120256" y="111150"/>
                  </a:lnTo>
                  <a:lnTo>
                    <a:pt x="126301" y="110299"/>
                  </a:lnTo>
                  <a:lnTo>
                    <a:pt x="132918" y="108864"/>
                  </a:lnTo>
                  <a:lnTo>
                    <a:pt x="140398" y="106870"/>
                  </a:lnTo>
                  <a:lnTo>
                    <a:pt x="140398" y="94678"/>
                  </a:lnTo>
                  <a:close/>
                </a:path>
                <a:path extrusionOk="0" h="111759" w="245745">
                  <a:moveTo>
                    <a:pt x="209067" y="27520"/>
                  </a:moveTo>
                  <a:lnTo>
                    <a:pt x="207543" y="27520"/>
                  </a:lnTo>
                  <a:lnTo>
                    <a:pt x="206019" y="25996"/>
                  </a:lnTo>
                  <a:lnTo>
                    <a:pt x="204495" y="25996"/>
                  </a:lnTo>
                  <a:lnTo>
                    <a:pt x="196837" y="27139"/>
                  </a:lnTo>
                  <a:lnTo>
                    <a:pt x="190017" y="30568"/>
                  </a:lnTo>
                  <a:lnTo>
                    <a:pt x="184353" y="36283"/>
                  </a:lnTo>
                  <a:lnTo>
                    <a:pt x="180111" y="44284"/>
                  </a:lnTo>
                  <a:lnTo>
                    <a:pt x="180111" y="29044"/>
                  </a:lnTo>
                  <a:lnTo>
                    <a:pt x="164782" y="29044"/>
                  </a:lnTo>
                  <a:lnTo>
                    <a:pt x="164782" y="109918"/>
                  </a:lnTo>
                  <a:lnTo>
                    <a:pt x="180111" y="109918"/>
                  </a:lnTo>
                  <a:lnTo>
                    <a:pt x="180111" y="56578"/>
                  </a:lnTo>
                  <a:lnTo>
                    <a:pt x="184975" y="48755"/>
                  </a:lnTo>
                  <a:lnTo>
                    <a:pt x="190398" y="43535"/>
                  </a:lnTo>
                  <a:lnTo>
                    <a:pt x="196405" y="40614"/>
                  </a:lnTo>
                  <a:lnTo>
                    <a:pt x="202971" y="39712"/>
                  </a:lnTo>
                  <a:lnTo>
                    <a:pt x="207543" y="39712"/>
                  </a:lnTo>
                  <a:lnTo>
                    <a:pt x="209067" y="41236"/>
                  </a:lnTo>
                  <a:lnTo>
                    <a:pt x="209067" y="27520"/>
                  </a:lnTo>
                  <a:close/>
                </a:path>
                <a:path extrusionOk="0" h="111759" w="245745">
                  <a:moveTo>
                    <a:pt x="245643" y="29044"/>
                  </a:moveTo>
                  <a:lnTo>
                    <a:pt x="230403" y="29044"/>
                  </a:lnTo>
                  <a:lnTo>
                    <a:pt x="230403" y="109918"/>
                  </a:lnTo>
                  <a:lnTo>
                    <a:pt x="245643" y="109918"/>
                  </a:lnTo>
                  <a:lnTo>
                    <a:pt x="245643" y="29044"/>
                  </a:lnTo>
                  <a:close/>
                </a:path>
                <a:path extrusionOk="0" h="111759" w="245745">
                  <a:moveTo>
                    <a:pt x="245643" y="0"/>
                  </a:moveTo>
                  <a:lnTo>
                    <a:pt x="230403" y="0"/>
                  </a:lnTo>
                  <a:lnTo>
                    <a:pt x="230403" y="15240"/>
                  </a:lnTo>
                  <a:lnTo>
                    <a:pt x="245643" y="15240"/>
                  </a:lnTo>
                  <a:lnTo>
                    <a:pt x="245643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22" name="Google Shape;2222;p25"/>
            <p:cNvPicPr preferRelativeResize="0"/>
            <p:nvPr/>
          </p:nvPicPr>
          <p:blipFill rotWithShape="1">
            <a:blip r:embed="rId175">
              <a:alphaModFix/>
            </a:blip>
            <a:srcRect b="0" l="0" r="0" t="0"/>
            <a:stretch/>
          </p:blipFill>
          <p:spPr>
            <a:xfrm>
              <a:off x="5546693" y="7494555"/>
              <a:ext cx="155733" cy="11296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3" name="Google Shape;2223;p25"/>
            <p:cNvSpPr/>
            <p:nvPr/>
          </p:nvSpPr>
          <p:spPr>
            <a:xfrm>
              <a:off x="5726798" y="7468564"/>
              <a:ext cx="15240" cy="110489"/>
            </a:xfrm>
            <a:custGeom>
              <a:rect b="b" l="l" r="r" t="t"/>
              <a:pathLst>
                <a:path extrusionOk="0" h="110490" w="15239">
                  <a:moveTo>
                    <a:pt x="15240" y="29044"/>
                  </a:move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29044"/>
                  </a:lnTo>
                  <a:close/>
                </a:path>
                <a:path extrusionOk="0" h="110490" w="15239">
                  <a:moveTo>
                    <a:pt x="15240" y="0"/>
                  </a:moveTo>
                  <a:lnTo>
                    <a:pt x="0" y="0"/>
                  </a:lnTo>
                  <a:lnTo>
                    <a:pt x="0" y="15240"/>
                  </a:lnTo>
                  <a:lnTo>
                    <a:pt x="15240" y="15240"/>
                  </a:lnTo>
                  <a:lnTo>
                    <a:pt x="1524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24" name="Google Shape;2224;p25"/>
            <p:cNvPicPr preferRelativeResize="0"/>
            <p:nvPr/>
          </p:nvPicPr>
          <p:blipFill rotWithShape="1">
            <a:blip r:embed="rId176">
              <a:alphaModFix/>
            </a:blip>
            <a:srcRect b="0" l="0" r="0" t="0"/>
            <a:stretch/>
          </p:blipFill>
          <p:spPr>
            <a:xfrm>
              <a:off x="5768054" y="7494555"/>
              <a:ext cx="7629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5" name="Google Shape;2225;p25"/>
            <p:cNvPicPr preferRelativeResize="0"/>
            <p:nvPr/>
          </p:nvPicPr>
          <p:blipFill rotWithShape="1">
            <a:blip r:embed="rId177">
              <a:alphaModFix/>
            </a:blip>
            <a:srcRect b="0" l="0" r="0" t="0"/>
            <a:stretch/>
          </p:blipFill>
          <p:spPr>
            <a:xfrm>
              <a:off x="5870257" y="7494555"/>
              <a:ext cx="6724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6" name="Google Shape;2226;p25"/>
            <p:cNvPicPr preferRelativeResize="0"/>
            <p:nvPr/>
          </p:nvPicPr>
          <p:blipFill rotWithShape="1">
            <a:blip r:embed="rId23">
              <a:alphaModFix/>
            </a:blip>
            <a:srcRect b="0" l="0" r="0" t="0"/>
            <a:stretch/>
          </p:blipFill>
          <p:spPr>
            <a:xfrm>
              <a:off x="5961887" y="7494555"/>
              <a:ext cx="65627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27" name="Google Shape;2227;p25"/>
            <p:cNvSpPr/>
            <p:nvPr/>
          </p:nvSpPr>
          <p:spPr>
            <a:xfrm>
              <a:off x="6053423" y="7494555"/>
              <a:ext cx="55244" cy="85725"/>
            </a:xfrm>
            <a:custGeom>
              <a:rect b="b" l="l" r="r" t="t"/>
              <a:pathLst>
                <a:path extrusionOk="0" h="85725" w="55245">
                  <a:moveTo>
                    <a:pt x="33623" y="85439"/>
                  </a:moveTo>
                  <a:lnTo>
                    <a:pt x="18383" y="85439"/>
                  </a:lnTo>
                  <a:lnTo>
                    <a:pt x="9144" y="83915"/>
                  </a:lnTo>
                  <a:lnTo>
                    <a:pt x="0" y="80867"/>
                  </a:lnTo>
                  <a:lnTo>
                    <a:pt x="0" y="67151"/>
                  </a:lnTo>
                  <a:lnTo>
                    <a:pt x="6825" y="70270"/>
                  </a:lnTo>
                  <a:lnTo>
                    <a:pt x="13382" y="72675"/>
                  </a:lnTo>
                  <a:lnTo>
                    <a:pt x="19368" y="74223"/>
                  </a:lnTo>
                  <a:lnTo>
                    <a:pt x="24479" y="74771"/>
                  </a:lnTo>
                  <a:lnTo>
                    <a:pt x="29051" y="74771"/>
                  </a:lnTo>
                  <a:lnTo>
                    <a:pt x="33623" y="73247"/>
                  </a:lnTo>
                  <a:lnTo>
                    <a:pt x="35147" y="70199"/>
                  </a:lnTo>
                  <a:lnTo>
                    <a:pt x="38195" y="68675"/>
                  </a:lnTo>
                  <a:lnTo>
                    <a:pt x="39719" y="65627"/>
                  </a:lnTo>
                  <a:lnTo>
                    <a:pt x="39719" y="58007"/>
                  </a:lnTo>
                  <a:lnTo>
                    <a:pt x="36671" y="53435"/>
                  </a:lnTo>
                  <a:lnTo>
                    <a:pt x="27527" y="50387"/>
                  </a:lnTo>
                  <a:lnTo>
                    <a:pt x="19907" y="45815"/>
                  </a:lnTo>
                  <a:lnTo>
                    <a:pt x="11613" y="41814"/>
                  </a:lnTo>
                  <a:lnTo>
                    <a:pt x="5345" y="36671"/>
                  </a:lnTo>
                  <a:lnTo>
                    <a:pt x="1382" y="30384"/>
                  </a:lnTo>
                  <a:lnTo>
                    <a:pt x="0" y="22955"/>
                  </a:lnTo>
                  <a:lnTo>
                    <a:pt x="0" y="16764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9907" y="0"/>
                  </a:lnTo>
                  <a:lnTo>
                    <a:pt x="33623" y="0"/>
                  </a:lnTo>
                  <a:lnTo>
                    <a:pt x="38195" y="1524"/>
                  </a:lnTo>
                  <a:lnTo>
                    <a:pt x="45815" y="3048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3716"/>
                  </a:lnTo>
                  <a:lnTo>
                    <a:pt x="33623" y="12192"/>
                  </a:lnTo>
                  <a:lnTo>
                    <a:pt x="21431" y="12192"/>
                  </a:lnTo>
                  <a:lnTo>
                    <a:pt x="15335" y="18288"/>
                  </a:lnTo>
                  <a:lnTo>
                    <a:pt x="15335" y="26003"/>
                  </a:lnTo>
                  <a:lnTo>
                    <a:pt x="18383" y="30575"/>
                  </a:lnTo>
                  <a:lnTo>
                    <a:pt x="26003" y="33623"/>
                  </a:lnTo>
                  <a:lnTo>
                    <a:pt x="32099" y="36671"/>
                  </a:lnTo>
                  <a:lnTo>
                    <a:pt x="41243" y="39719"/>
                  </a:lnTo>
                  <a:lnTo>
                    <a:pt x="45815" y="42767"/>
                  </a:lnTo>
                  <a:lnTo>
                    <a:pt x="48863" y="47339"/>
                  </a:lnTo>
                  <a:lnTo>
                    <a:pt x="53435" y="50387"/>
                  </a:lnTo>
                  <a:lnTo>
                    <a:pt x="54959" y="54959"/>
                  </a:lnTo>
                  <a:lnTo>
                    <a:pt x="54959" y="68675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623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228" name="Google Shape;2228;p25"/>
          <p:cNvPicPr preferRelativeResize="0"/>
          <p:nvPr/>
        </p:nvPicPr>
        <p:blipFill rotWithShape="1">
          <a:blip r:embed="rId178">
            <a:alphaModFix/>
          </a:blip>
          <a:srcRect b="0" l="0" r="0" t="0"/>
          <a:stretch/>
        </p:blipFill>
        <p:spPr>
          <a:xfrm>
            <a:off x="6170829" y="7458455"/>
            <a:ext cx="434185" cy="121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9" name="Google Shape;2229;p25"/>
          <p:cNvPicPr preferRelativeResize="0"/>
          <p:nvPr/>
        </p:nvPicPr>
        <p:blipFill rotWithShape="1">
          <a:blip r:embed="rId179">
            <a:alphaModFix/>
          </a:blip>
          <a:srcRect b="0" l="0" r="0" t="0"/>
          <a:stretch/>
        </p:blipFill>
        <p:spPr>
          <a:xfrm>
            <a:off x="679704" y="7667244"/>
            <a:ext cx="1549903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30" name="Google Shape;2230;p25"/>
          <p:cNvGrpSpPr/>
          <p:nvPr/>
        </p:nvGrpSpPr>
        <p:grpSpPr>
          <a:xfrm>
            <a:off x="2297144" y="7670101"/>
            <a:ext cx="784383" cy="119507"/>
            <a:chOff x="2297144" y="7670101"/>
            <a:chExt cx="784383" cy="119507"/>
          </a:xfrm>
        </p:grpSpPr>
        <p:pic>
          <p:nvPicPr>
            <p:cNvPr id="2231" name="Google Shape;2231;p25"/>
            <p:cNvPicPr preferRelativeResize="0"/>
            <p:nvPr/>
          </p:nvPicPr>
          <p:blipFill rotWithShape="1">
            <a:blip r:embed="rId180">
              <a:alphaModFix/>
            </a:blip>
            <a:srcRect b="0" l="0" r="0" t="0"/>
            <a:stretch/>
          </p:blipFill>
          <p:spPr>
            <a:xfrm>
              <a:off x="2297144" y="7677626"/>
              <a:ext cx="67151" cy="10991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2" name="Google Shape;2232;p25"/>
            <p:cNvPicPr preferRelativeResize="0"/>
            <p:nvPr/>
          </p:nvPicPr>
          <p:blipFill rotWithShape="1">
            <a:blip r:embed="rId181">
              <a:alphaModFix/>
            </a:blip>
            <a:srcRect b="0" l="0" r="0" t="0"/>
            <a:stretch/>
          </p:blipFill>
          <p:spPr>
            <a:xfrm>
              <a:off x="2385631" y="7705153"/>
              <a:ext cx="13592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3" name="Google Shape;2233;p25"/>
            <p:cNvPicPr preferRelativeResize="0"/>
            <p:nvPr/>
          </p:nvPicPr>
          <p:blipFill rotWithShape="1">
            <a:blip r:embed="rId182">
              <a:alphaModFix/>
            </a:blip>
            <a:srcRect b="0" l="0" r="0" t="0"/>
            <a:stretch/>
          </p:blipFill>
          <p:spPr>
            <a:xfrm>
              <a:off x="2541365" y="7670101"/>
              <a:ext cx="73342" cy="1189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4" name="Google Shape;2234;p25"/>
            <p:cNvPicPr preferRelativeResize="0"/>
            <p:nvPr/>
          </p:nvPicPr>
          <p:blipFill rotWithShape="1">
            <a:blip r:embed="rId183">
              <a:alphaModFix/>
            </a:blip>
            <a:srcRect b="0" l="0" r="0" t="0"/>
            <a:stretch/>
          </p:blipFill>
          <p:spPr>
            <a:xfrm>
              <a:off x="2645092" y="7706677"/>
              <a:ext cx="67151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35" name="Google Shape;2235;p25"/>
            <p:cNvPicPr preferRelativeResize="0"/>
            <p:nvPr/>
          </p:nvPicPr>
          <p:blipFill rotWithShape="1">
            <a:blip r:embed="rId184">
              <a:alphaModFix/>
            </a:blip>
            <a:srcRect b="0" l="0" r="0" t="0"/>
            <a:stretch/>
          </p:blipFill>
          <p:spPr>
            <a:xfrm>
              <a:off x="2738246" y="7691437"/>
              <a:ext cx="218313" cy="97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36" name="Google Shape;2236;p25"/>
            <p:cNvSpPr/>
            <p:nvPr/>
          </p:nvSpPr>
          <p:spPr>
            <a:xfrm>
              <a:off x="2979419" y="7705153"/>
              <a:ext cx="55244" cy="84455"/>
            </a:xfrm>
            <a:custGeom>
              <a:rect b="b" l="l" r="r" t="t"/>
              <a:pathLst>
                <a:path extrusionOk="0" h="84454" w="55244">
                  <a:moveTo>
                    <a:pt x="33528" y="83915"/>
                  </a:moveTo>
                  <a:lnTo>
                    <a:pt x="18288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627"/>
                  </a:lnTo>
                  <a:lnTo>
                    <a:pt x="6834" y="69389"/>
                  </a:lnTo>
                  <a:lnTo>
                    <a:pt x="13525" y="71723"/>
                  </a:lnTo>
                  <a:lnTo>
                    <a:pt x="19931" y="72913"/>
                  </a:lnTo>
                  <a:lnTo>
                    <a:pt x="25908" y="73247"/>
                  </a:lnTo>
                  <a:lnTo>
                    <a:pt x="28956" y="73247"/>
                  </a:lnTo>
                  <a:lnTo>
                    <a:pt x="33528" y="71723"/>
                  </a:lnTo>
                  <a:lnTo>
                    <a:pt x="39719" y="65627"/>
                  </a:lnTo>
                  <a:lnTo>
                    <a:pt x="39719" y="56483"/>
                  </a:lnTo>
                  <a:lnTo>
                    <a:pt x="36671" y="51816"/>
                  </a:lnTo>
                  <a:lnTo>
                    <a:pt x="27432" y="48768"/>
                  </a:lnTo>
                  <a:lnTo>
                    <a:pt x="19812" y="45720"/>
                  </a:lnTo>
                  <a:lnTo>
                    <a:pt x="11572" y="40862"/>
                  </a:lnTo>
                  <a:lnTo>
                    <a:pt x="5334" y="35433"/>
                  </a:lnTo>
                  <a:lnTo>
                    <a:pt x="1381" y="29432"/>
                  </a:lnTo>
                  <a:lnTo>
                    <a:pt x="0" y="22860"/>
                  </a:lnTo>
                  <a:lnTo>
                    <a:pt x="0" y="15240"/>
                  </a:lnTo>
                  <a:lnTo>
                    <a:pt x="3048" y="10668"/>
                  </a:lnTo>
                  <a:lnTo>
                    <a:pt x="7620" y="6096"/>
                  </a:lnTo>
                  <a:lnTo>
                    <a:pt x="13716" y="1524"/>
                  </a:lnTo>
                  <a:lnTo>
                    <a:pt x="19812" y="0"/>
                  </a:lnTo>
                  <a:lnTo>
                    <a:pt x="38195" y="0"/>
                  </a:lnTo>
                  <a:lnTo>
                    <a:pt x="45815" y="1524"/>
                  </a:lnTo>
                  <a:lnTo>
                    <a:pt x="48863" y="3048"/>
                  </a:lnTo>
                  <a:lnTo>
                    <a:pt x="48863" y="15240"/>
                  </a:lnTo>
                  <a:lnTo>
                    <a:pt x="39719" y="12192"/>
                  </a:lnTo>
                  <a:lnTo>
                    <a:pt x="33528" y="10668"/>
                  </a:lnTo>
                  <a:lnTo>
                    <a:pt x="24384" y="10668"/>
                  </a:lnTo>
                  <a:lnTo>
                    <a:pt x="18288" y="13716"/>
                  </a:lnTo>
                  <a:lnTo>
                    <a:pt x="16764" y="15240"/>
                  </a:lnTo>
                  <a:lnTo>
                    <a:pt x="15240" y="18288"/>
                  </a:lnTo>
                  <a:lnTo>
                    <a:pt x="15240" y="25908"/>
                  </a:lnTo>
                  <a:lnTo>
                    <a:pt x="18288" y="28956"/>
                  </a:lnTo>
                  <a:lnTo>
                    <a:pt x="25908" y="32004"/>
                  </a:lnTo>
                  <a:lnTo>
                    <a:pt x="32004" y="35052"/>
                  </a:lnTo>
                  <a:lnTo>
                    <a:pt x="41243" y="38100"/>
                  </a:lnTo>
                  <a:lnTo>
                    <a:pt x="53435" y="50292"/>
                  </a:lnTo>
                  <a:lnTo>
                    <a:pt x="54959" y="54864"/>
                  </a:lnTo>
                  <a:lnTo>
                    <a:pt x="54959" y="67151"/>
                  </a:lnTo>
                  <a:lnTo>
                    <a:pt x="51911" y="73247"/>
                  </a:lnTo>
                  <a:lnTo>
                    <a:pt x="45815" y="77819"/>
                  </a:lnTo>
                  <a:lnTo>
                    <a:pt x="41243" y="82391"/>
                  </a:lnTo>
                  <a:lnTo>
                    <a:pt x="33528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37" name="Google Shape;2237;p25"/>
            <p:cNvPicPr preferRelativeResize="0"/>
            <p:nvPr/>
          </p:nvPicPr>
          <p:blipFill rotWithShape="1">
            <a:blip r:embed="rId185">
              <a:alphaModFix/>
            </a:blip>
            <a:srcRect b="0" l="0" r="0" t="0"/>
            <a:stretch/>
          </p:blipFill>
          <p:spPr>
            <a:xfrm>
              <a:off x="3064764" y="7705344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38" name="Google Shape;2238;p25"/>
          <p:cNvGrpSpPr/>
          <p:nvPr/>
        </p:nvGrpSpPr>
        <p:grpSpPr>
          <a:xfrm>
            <a:off x="709701" y="8139969"/>
            <a:ext cx="427393" cy="87637"/>
            <a:chOff x="709701" y="8139969"/>
            <a:chExt cx="427393" cy="87637"/>
          </a:xfrm>
        </p:grpSpPr>
        <p:sp>
          <p:nvSpPr>
            <p:cNvPr id="2239" name="Google Shape;2239;p25"/>
            <p:cNvSpPr/>
            <p:nvPr/>
          </p:nvSpPr>
          <p:spPr>
            <a:xfrm>
              <a:off x="709701" y="8139976"/>
              <a:ext cx="205104" cy="87630"/>
            </a:xfrm>
            <a:custGeom>
              <a:rect b="b" l="l" r="r" t="t"/>
              <a:pathLst>
                <a:path extrusionOk="0" h="87629" w="205105">
                  <a:moveTo>
                    <a:pt x="58000" y="56489"/>
                  </a:moveTo>
                  <a:lnTo>
                    <a:pt x="56476" y="54965"/>
                  </a:lnTo>
                  <a:lnTo>
                    <a:pt x="54952" y="51917"/>
                  </a:lnTo>
                  <a:lnTo>
                    <a:pt x="53428" y="50393"/>
                  </a:lnTo>
                  <a:lnTo>
                    <a:pt x="50380" y="48869"/>
                  </a:lnTo>
                  <a:lnTo>
                    <a:pt x="48856" y="45821"/>
                  </a:lnTo>
                  <a:lnTo>
                    <a:pt x="47332" y="44297"/>
                  </a:lnTo>
                  <a:lnTo>
                    <a:pt x="41236" y="41249"/>
                  </a:lnTo>
                  <a:lnTo>
                    <a:pt x="38188" y="41249"/>
                  </a:lnTo>
                  <a:lnTo>
                    <a:pt x="35140" y="39725"/>
                  </a:lnTo>
                  <a:lnTo>
                    <a:pt x="33616" y="38201"/>
                  </a:lnTo>
                  <a:lnTo>
                    <a:pt x="30568" y="36677"/>
                  </a:lnTo>
                  <a:lnTo>
                    <a:pt x="27520" y="36677"/>
                  </a:lnTo>
                  <a:lnTo>
                    <a:pt x="24472" y="35153"/>
                  </a:lnTo>
                  <a:lnTo>
                    <a:pt x="22948" y="33629"/>
                  </a:lnTo>
                  <a:lnTo>
                    <a:pt x="19900" y="32105"/>
                  </a:lnTo>
                  <a:lnTo>
                    <a:pt x="18376" y="32105"/>
                  </a:lnTo>
                  <a:lnTo>
                    <a:pt x="15328" y="29057"/>
                  </a:lnTo>
                  <a:lnTo>
                    <a:pt x="13804" y="26009"/>
                  </a:lnTo>
                  <a:lnTo>
                    <a:pt x="13804" y="18389"/>
                  </a:lnTo>
                  <a:lnTo>
                    <a:pt x="15328" y="15341"/>
                  </a:lnTo>
                  <a:lnTo>
                    <a:pt x="18376" y="13817"/>
                  </a:lnTo>
                  <a:lnTo>
                    <a:pt x="21424" y="10769"/>
                  </a:lnTo>
                  <a:lnTo>
                    <a:pt x="45808" y="10769"/>
                  </a:lnTo>
                  <a:lnTo>
                    <a:pt x="51904" y="13817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721"/>
                  </a:lnTo>
                  <a:lnTo>
                    <a:pt x="6184" y="9245"/>
                  </a:lnTo>
                  <a:lnTo>
                    <a:pt x="1524" y="18389"/>
                  </a:lnTo>
                  <a:lnTo>
                    <a:pt x="1524" y="30581"/>
                  </a:lnTo>
                  <a:lnTo>
                    <a:pt x="3048" y="32105"/>
                  </a:lnTo>
                  <a:lnTo>
                    <a:pt x="4572" y="35153"/>
                  </a:lnTo>
                  <a:lnTo>
                    <a:pt x="7708" y="38201"/>
                  </a:lnTo>
                  <a:lnTo>
                    <a:pt x="10756" y="39725"/>
                  </a:lnTo>
                  <a:lnTo>
                    <a:pt x="12280" y="42773"/>
                  </a:lnTo>
                  <a:lnTo>
                    <a:pt x="15328" y="42773"/>
                  </a:lnTo>
                  <a:lnTo>
                    <a:pt x="21424" y="45821"/>
                  </a:lnTo>
                  <a:lnTo>
                    <a:pt x="22948" y="47345"/>
                  </a:lnTo>
                  <a:lnTo>
                    <a:pt x="25996" y="48869"/>
                  </a:lnTo>
                  <a:lnTo>
                    <a:pt x="29044" y="48869"/>
                  </a:lnTo>
                  <a:lnTo>
                    <a:pt x="35140" y="51917"/>
                  </a:lnTo>
                  <a:lnTo>
                    <a:pt x="36664" y="51917"/>
                  </a:lnTo>
                  <a:lnTo>
                    <a:pt x="38188" y="53441"/>
                  </a:lnTo>
                  <a:lnTo>
                    <a:pt x="41236" y="54965"/>
                  </a:lnTo>
                  <a:lnTo>
                    <a:pt x="45808" y="59537"/>
                  </a:lnTo>
                  <a:lnTo>
                    <a:pt x="45808" y="68681"/>
                  </a:lnTo>
                  <a:lnTo>
                    <a:pt x="44284" y="70205"/>
                  </a:lnTo>
                  <a:lnTo>
                    <a:pt x="44284" y="71729"/>
                  </a:lnTo>
                  <a:lnTo>
                    <a:pt x="42760" y="73253"/>
                  </a:lnTo>
                  <a:lnTo>
                    <a:pt x="41236" y="73253"/>
                  </a:lnTo>
                  <a:lnTo>
                    <a:pt x="39712" y="74777"/>
                  </a:lnTo>
                  <a:lnTo>
                    <a:pt x="36664" y="76301"/>
                  </a:lnTo>
                  <a:lnTo>
                    <a:pt x="35140" y="76301"/>
                  </a:lnTo>
                  <a:lnTo>
                    <a:pt x="32092" y="77825"/>
                  </a:lnTo>
                  <a:lnTo>
                    <a:pt x="19900" y="77825"/>
                  </a:lnTo>
                  <a:lnTo>
                    <a:pt x="15328" y="76301"/>
                  </a:lnTo>
                  <a:lnTo>
                    <a:pt x="7708" y="76301"/>
                  </a:lnTo>
                  <a:lnTo>
                    <a:pt x="3048" y="74777"/>
                  </a:lnTo>
                  <a:lnTo>
                    <a:pt x="0" y="73253"/>
                  </a:lnTo>
                  <a:lnTo>
                    <a:pt x="0" y="85445"/>
                  </a:lnTo>
                  <a:lnTo>
                    <a:pt x="7708" y="85445"/>
                  </a:lnTo>
                  <a:lnTo>
                    <a:pt x="9232" y="87058"/>
                  </a:lnTo>
                  <a:lnTo>
                    <a:pt x="33616" y="87058"/>
                  </a:lnTo>
                  <a:lnTo>
                    <a:pt x="38188" y="85445"/>
                  </a:lnTo>
                  <a:lnTo>
                    <a:pt x="42760" y="85445"/>
                  </a:lnTo>
                  <a:lnTo>
                    <a:pt x="45808" y="83921"/>
                  </a:lnTo>
                  <a:lnTo>
                    <a:pt x="48856" y="80873"/>
                  </a:lnTo>
                  <a:lnTo>
                    <a:pt x="51904" y="79349"/>
                  </a:lnTo>
                  <a:lnTo>
                    <a:pt x="53428" y="76301"/>
                  </a:lnTo>
                  <a:lnTo>
                    <a:pt x="54952" y="74777"/>
                  </a:lnTo>
                  <a:lnTo>
                    <a:pt x="56476" y="70205"/>
                  </a:lnTo>
                  <a:lnTo>
                    <a:pt x="58000" y="67157"/>
                  </a:lnTo>
                  <a:lnTo>
                    <a:pt x="58000" y="64109"/>
                  </a:lnTo>
                  <a:lnTo>
                    <a:pt x="58000" y="56489"/>
                  </a:lnTo>
                  <a:close/>
                </a:path>
                <a:path extrusionOk="0" h="87629" w="205105">
                  <a:moveTo>
                    <a:pt x="128206" y="1524"/>
                  </a:moveTo>
                  <a:lnTo>
                    <a:pt x="79438" y="1524"/>
                  </a:lnTo>
                  <a:lnTo>
                    <a:pt x="79438" y="86956"/>
                  </a:lnTo>
                  <a:lnTo>
                    <a:pt x="128206" y="86956"/>
                  </a:lnTo>
                  <a:lnTo>
                    <a:pt x="128206" y="76288"/>
                  </a:lnTo>
                  <a:lnTo>
                    <a:pt x="91630" y="76288"/>
                  </a:lnTo>
                  <a:lnTo>
                    <a:pt x="91630" y="47244"/>
                  </a:lnTo>
                  <a:lnTo>
                    <a:pt x="126682" y="47244"/>
                  </a:lnTo>
                  <a:lnTo>
                    <a:pt x="126682" y="38100"/>
                  </a:lnTo>
                  <a:lnTo>
                    <a:pt x="91630" y="38100"/>
                  </a:lnTo>
                  <a:lnTo>
                    <a:pt x="91630" y="10668"/>
                  </a:lnTo>
                  <a:lnTo>
                    <a:pt x="128206" y="10668"/>
                  </a:lnTo>
                  <a:lnTo>
                    <a:pt x="128206" y="1524"/>
                  </a:lnTo>
                  <a:close/>
                </a:path>
                <a:path extrusionOk="0" h="87629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24"/>
                  </a:lnTo>
                  <a:lnTo>
                    <a:pt x="154203" y="1524"/>
                  </a:lnTo>
                  <a:lnTo>
                    <a:pt x="154203" y="86956"/>
                  </a:lnTo>
                  <a:lnTo>
                    <a:pt x="204597" y="86956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40" name="Google Shape;2240;p25"/>
            <p:cNvPicPr preferRelativeResize="0"/>
            <p:nvPr/>
          </p:nvPicPr>
          <p:blipFill rotWithShape="1">
            <a:blip r:embed="rId87">
              <a:alphaModFix/>
            </a:blip>
            <a:srcRect b="0" l="0" r="0" t="0"/>
            <a:stretch/>
          </p:blipFill>
          <p:spPr>
            <a:xfrm>
              <a:off x="935736" y="8139969"/>
              <a:ext cx="201358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41" name="Google Shape;2241;p25"/>
          <p:cNvPicPr preferRelativeResize="0"/>
          <p:nvPr/>
        </p:nvPicPr>
        <p:blipFill rotWithShape="1">
          <a:blip r:embed="rId186">
            <a:alphaModFix/>
          </a:blip>
          <a:srcRect b="0" l="0" r="0" t="0"/>
          <a:stretch/>
        </p:blipFill>
        <p:spPr>
          <a:xfrm>
            <a:off x="1224152" y="8133873"/>
            <a:ext cx="1066800" cy="114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2" name="Google Shape;2242;p25"/>
          <p:cNvPicPr preferRelativeResize="0"/>
          <p:nvPr/>
        </p:nvPicPr>
        <p:blipFill rotWithShape="1">
          <a:blip r:embed="rId187">
            <a:alphaModFix/>
          </a:blip>
          <a:srcRect b="0" l="0" r="0" t="0"/>
          <a:stretch/>
        </p:blipFill>
        <p:spPr>
          <a:xfrm>
            <a:off x="2407062" y="8129301"/>
            <a:ext cx="1138618" cy="125158"/>
          </a:xfrm>
          <a:prstGeom prst="rect">
            <a:avLst/>
          </a:prstGeom>
          <a:noFill/>
          <a:ln>
            <a:noFill/>
          </a:ln>
        </p:spPr>
      </p:pic>
      <p:sp>
        <p:nvSpPr>
          <p:cNvPr id="2243" name="Google Shape;2243;p25"/>
          <p:cNvSpPr/>
          <p:nvPr/>
        </p:nvSpPr>
        <p:spPr>
          <a:xfrm>
            <a:off x="3647973" y="8159787"/>
            <a:ext cx="127000" cy="67310"/>
          </a:xfrm>
          <a:custGeom>
            <a:rect b="b" l="l" r="r" t="t"/>
            <a:pathLst>
              <a:path extrusionOk="0" h="67309" w="127000">
                <a:moveTo>
                  <a:pt x="53441" y="15328"/>
                </a:moveTo>
                <a:lnTo>
                  <a:pt x="51917" y="12280"/>
                </a:lnTo>
                <a:lnTo>
                  <a:pt x="51917" y="9144"/>
                </a:lnTo>
                <a:lnTo>
                  <a:pt x="48768" y="7620"/>
                </a:lnTo>
                <a:lnTo>
                  <a:pt x="47244" y="4572"/>
                </a:lnTo>
                <a:lnTo>
                  <a:pt x="45720" y="3048"/>
                </a:lnTo>
                <a:lnTo>
                  <a:pt x="42672" y="1524"/>
                </a:lnTo>
                <a:lnTo>
                  <a:pt x="39624" y="1524"/>
                </a:lnTo>
                <a:lnTo>
                  <a:pt x="36576" y="0"/>
                </a:lnTo>
                <a:lnTo>
                  <a:pt x="19812" y="0"/>
                </a:lnTo>
                <a:lnTo>
                  <a:pt x="18288" y="1524"/>
                </a:lnTo>
                <a:lnTo>
                  <a:pt x="12192" y="1524"/>
                </a:lnTo>
                <a:lnTo>
                  <a:pt x="10668" y="3048"/>
                </a:lnTo>
                <a:lnTo>
                  <a:pt x="7620" y="3048"/>
                </a:lnTo>
                <a:lnTo>
                  <a:pt x="6096" y="4572"/>
                </a:lnTo>
                <a:lnTo>
                  <a:pt x="6096" y="13804"/>
                </a:lnTo>
                <a:lnTo>
                  <a:pt x="9144" y="12280"/>
                </a:lnTo>
                <a:lnTo>
                  <a:pt x="13716" y="12280"/>
                </a:lnTo>
                <a:lnTo>
                  <a:pt x="16764" y="10668"/>
                </a:lnTo>
                <a:lnTo>
                  <a:pt x="19812" y="10668"/>
                </a:lnTo>
                <a:lnTo>
                  <a:pt x="24384" y="9144"/>
                </a:lnTo>
                <a:lnTo>
                  <a:pt x="32004" y="9144"/>
                </a:lnTo>
                <a:lnTo>
                  <a:pt x="36576" y="10668"/>
                </a:lnTo>
                <a:lnTo>
                  <a:pt x="39624" y="13804"/>
                </a:lnTo>
                <a:lnTo>
                  <a:pt x="41148" y="15328"/>
                </a:lnTo>
                <a:lnTo>
                  <a:pt x="42672" y="18376"/>
                </a:lnTo>
                <a:lnTo>
                  <a:pt x="42672" y="27520"/>
                </a:lnTo>
                <a:lnTo>
                  <a:pt x="42672" y="36664"/>
                </a:lnTo>
                <a:lnTo>
                  <a:pt x="42672" y="48856"/>
                </a:lnTo>
                <a:lnTo>
                  <a:pt x="39624" y="51904"/>
                </a:lnTo>
                <a:lnTo>
                  <a:pt x="35052" y="54952"/>
                </a:lnTo>
                <a:lnTo>
                  <a:pt x="28956" y="58000"/>
                </a:lnTo>
                <a:lnTo>
                  <a:pt x="18288" y="58000"/>
                </a:lnTo>
                <a:lnTo>
                  <a:pt x="16764" y="56476"/>
                </a:lnTo>
                <a:lnTo>
                  <a:pt x="15240" y="56476"/>
                </a:lnTo>
                <a:lnTo>
                  <a:pt x="15240" y="54952"/>
                </a:lnTo>
                <a:lnTo>
                  <a:pt x="13716" y="54952"/>
                </a:lnTo>
                <a:lnTo>
                  <a:pt x="13716" y="53428"/>
                </a:lnTo>
                <a:lnTo>
                  <a:pt x="12192" y="51904"/>
                </a:lnTo>
                <a:lnTo>
                  <a:pt x="12192" y="45808"/>
                </a:lnTo>
                <a:lnTo>
                  <a:pt x="13716" y="44284"/>
                </a:lnTo>
                <a:lnTo>
                  <a:pt x="13716" y="42760"/>
                </a:lnTo>
                <a:lnTo>
                  <a:pt x="18288" y="38188"/>
                </a:lnTo>
                <a:lnTo>
                  <a:pt x="21336" y="38188"/>
                </a:lnTo>
                <a:lnTo>
                  <a:pt x="22860" y="36664"/>
                </a:lnTo>
                <a:lnTo>
                  <a:pt x="42672" y="36664"/>
                </a:lnTo>
                <a:lnTo>
                  <a:pt x="42672" y="27520"/>
                </a:lnTo>
                <a:lnTo>
                  <a:pt x="19812" y="27520"/>
                </a:lnTo>
                <a:lnTo>
                  <a:pt x="12192" y="30568"/>
                </a:lnTo>
                <a:lnTo>
                  <a:pt x="7620" y="33616"/>
                </a:lnTo>
                <a:lnTo>
                  <a:pt x="3048" y="38188"/>
                </a:lnTo>
                <a:lnTo>
                  <a:pt x="0" y="42760"/>
                </a:lnTo>
                <a:lnTo>
                  <a:pt x="0" y="54952"/>
                </a:lnTo>
                <a:lnTo>
                  <a:pt x="1524" y="56476"/>
                </a:lnTo>
                <a:lnTo>
                  <a:pt x="1524" y="59524"/>
                </a:lnTo>
                <a:lnTo>
                  <a:pt x="4572" y="62572"/>
                </a:lnTo>
                <a:lnTo>
                  <a:pt x="7620" y="64096"/>
                </a:lnTo>
                <a:lnTo>
                  <a:pt x="9144" y="65620"/>
                </a:lnTo>
                <a:lnTo>
                  <a:pt x="12192" y="65620"/>
                </a:lnTo>
                <a:lnTo>
                  <a:pt x="13716" y="67144"/>
                </a:lnTo>
                <a:lnTo>
                  <a:pt x="28956" y="67144"/>
                </a:lnTo>
                <a:lnTo>
                  <a:pt x="33528" y="65620"/>
                </a:lnTo>
                <a:lnTo>
                  <a:pt x="36576" y="64096"/>
                </a:lnTo>
                <a:lnTo>
                  <a:pt x="39624" y="61048"/>
                </a:lnTo>
                <a:lnTo>
                  <a:pt x="44196" y="58000"/>
                </a:lnTo>
                <a:lnTo>
                  <a:pt x="44196" y="67144"/>
                </a:lnTo>
                <a:lnTo>
                  <a:pt x="53441" y="67144"/>
                </a:lnTo>
                <a:lnTo>
                  <a:pt x="53441" y="36664"/>
                </a:lnTo>
                <a:lnTo>
                  <a:pt x="53441" y="15328"/>
                </a:lnTo>
                <a:close/>
              </a:path>
              <a:path extrusionOk="0" h="67309" w="127000">
                <a:moveTo>
                  <a:pt x="126682" y="42760"/>
                </a:moveTo>
                <a:lnTo>
                  <a:pt x="125158" y="39712"/>
                </a:lnTo>
                <a:lnTo>
                  <a:pt x="119062" y="33616"/>
                </a:lnTo>
                <a:lnTo>
                  <a:pt x="116014" y="33616"/>
                </a:lnTo>
                <a:lnTo>
                  <a:pt x="112877" y="32092"/>
                </a:lnTo>
                <a:lnTo>
                  <a:pt x="106781" y="29044"/>
                </a:lnTo>
                <a:lnTo>
                  <a:pt x="102209" y="29044"/>
                </a:lnTo>
                <a:lnTo>
                  <a:pt x="99161" y="27520"/>
                </a:lnTo>
                <a:lnTo>
                  <a:pt x="97637" y="25996"/>
                </a:lnTo>
                <a:lnTo>
                  <a:pt x="94589" y="25996"/>
                </a:lnTo>
                <a:lnTo>
                  <a:pt x="90017" y="21424"/>
                </a:lnTo>
                <a:lnTo>
                  <a:pt x="90017" y="19900"/>
                </a:lnTo>
                <a:lnTo>
                  <a:pt x="88493" y="18376"/>
                </a:lnTo>
                <a:lnTo>
                  <a:pt x="88493" y="16852"/>
                </a:lnTo>
                <a:lnTo>
                  <a:pt x="90017" y="15328"/>
                </a:lnTo>
                <a:lnTo>
                  <a:pt x="90017" y="13804"/>
                </a:lnTo>
                <a:lnTo>
                  <a:pt x="91541" y="12280"/>
                </a:lnTo>
                <a:lnTo>
                  <a:pt x="93065" y="12280"/>
                </a:lnTo>
                <a:lnTo>
                  <a:pt x="93065" y="10668"/>
                </a:lnTo>
                <a:lnTo>
                  <a:pt x="97637" y="10668"/>
                </a:lnTo>
                <a:lnTo>
                  <a:pt x="99161" y="9144"/>
                </a:lnTo>
                <a:lnTo>
                  <a:pt x="109829" y="9144"/>
                </a:lnTo>
                <a:lnTo>
                  <a:pt x="112877" y="10668"/>
                </a:lnTo>
                <a:lnTo>
                  <a:pt x="119062" y="10668"/>
                </a:lnTo>
                <a:lnTo>
                  <a:pt x="122110" y="12280"/>
                </a:lnTo>
                <a:lnTo>
                  <a:pt x="122110" y="9144"/>
                </a:lnTo>
                <a:lnTo>
                  <a:pt x="122110" y="1524"/>
                </a:lnTo>
                <a:lnTo>
                  <a:pt x="119062" y="1524"/>
                </a:lnTo>
                <a:lnTo>
                  <a:pt x="116014" y="0"/>
                </a:lnTo>
                <a:lnTo>
                  <a:pt x="94589" y="0"/>
                </a:lnTo>
                <a:lnTo>
                  <a:pt x="82397" y="6096"/>
                </a:lnTo>
                <a:lnTo>
                  <a:pt x="80873" y="9144"/>
                </a:lnTo>
                <a:lnTo>
                  <a:pt x="79349" y="10668"/>
                </a:lnTo>
                <a:lnTo>
                  <a:pt x="79349" y="12280"/>
                </a:lnTo>
                <a:lnTo>
                  <a:pt x="77825" y="15328"/>
                </a:lnTo>
                <a:lnTo>
                  <a:pt x="77825" y="24472"/>
                </a:lnTo>
                <a:lnTo>
                  <a:pt x="80873" y="27520"/>
                </a:lnTo>
                <a:lnTo>
                  <a:pt x="80873" y="29044"/>
                </a:lnTo>
                <a:lnTo>
                  <a:pt x="83921" y="30568"/>
                </a:lnTo>
                <a:lnTo>
                  <a:pt x="86969" y="33616"/>
                </a:lnTo>
                <a:lnTo>
                  <a:pt x="93065" y="36664"/>
                </a:lnTo>
                <a:lnTo>
                  <a:pt x="94589" y="36664"/>
                </a:lnTo>
                <a:lnTo>
                  <a:pt x="97637" y="38188"/>
                </a:lnTo>
                <a:lnTo>
                  <a:pt x="102209" y="39712"/>
                </a:lnTo>
                <a:lnTo>
                  <a:pt x="105257" y="39712"/>
                </a:lnTo>
                <a:lnTo>
                  <a:pt x="106781" y="41236"/>
                </a:lnTo>
                <a:lnTo>
                  <a:pt x="109829" y="42760"/>
                </a:lnTo>
                <a:lnTo>
                  <a:pt x="111353" y="42760"/>
                </a:lnTo>
                <a:lnTo>
                  <a:pt x="112877" y="44284"/>
                </a:lnTo>
                <a:lnTo>
                  <a:pt x="114490" y="45808"/>
                </a:lnTo>
                <a:lnTo>
                  <a:pt x="114490" y="47332"/>
                </a:lnTo>
                <a:lnTo>
                  <a:pt x="116014" y="48856"/>
                </a:lnTo>
                <a:lnTo>
                  <a:pt x="116014" y="51904"/>
                </a:lnTo>
                <a:lnTo>
                  <a:pt x="114490" y="54952"/>
                </a:lnTo>
                <a:lnTo>
                  <a:pt x="111353" y="56476"/>
                </a:lnTo>
                <a:lnTo>
                  <a:pt x="108305" y="58000"/>
                </a:lnTo>
                <a:lnTo>
                  <a:pt x="88493" y="58000"/>
                </a:lnTo>
                <a:lnTo>
                  <a:pt x="83921" y="56476"/>
                </a:lnTo>
                <a:lnTo>
                  <a:pt x="80873" y="56476"/>
                </a:lnTo>
                <a:lnTo>
                  <a:pt x="76301" y="54952"/>
                </a:lnTo>
                <a:lnTo>
                  <a:pt x="76301" y="65620"/>
                </a:lnTo>
                <a:lnTo>
                  <a:pt x="80873" y="65620"/>
                </a:lnTo>
                <a:lnTo>
                  <a:pt x="83921" y="67144"/>
                </a:lnTo>
                <a:lnTo>
                  <a:pt x="109829" y="67144"/>
                </a:lnTo>
                <a:lnTo>
                  <a:pt x="112877" y="65620"/>
                </a:lnTo>
                <a:lnTo>
                  <a:pt x="114490" y="65620"/>
                </a:lnTo>
                <a:lnTo>
                  <a:pt x="116014" y="64096"/>
                </a:lnTo>
                <a:lnTo>
                  <a:pt x="117538" y="64096"/>
                </a:lnTo>
                <a:lnTo>
                  <a:pt x="120586" y="62572"/>
                </a:lnTo>
                <a:lnTo>
                  <a:pt x="122110" y="61048"/>
                </a:lnTo>
                <a:lnTo>
                  <a:pt x="122110" y="59524"/>
                </a:lnTo>
                <a:lnTo>
                  <a:pt x="123634" y="58000"/>
                </a:lnTo>
                <a:lnTo>
                  <a:pt x="126682" y="54952"/>
                </a:lnTo>
                <a:lnTo>
                  <a:pt x="126682" y="42760"/>
                </a:lnTo>
                <a:close/>
              </a:path>
            </a:pathLst>
          </a:custGeom>
          <a:solidFill>
            <a:srgbClr val="A8805D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44" name="Google Shape;2244;p25"/>
          <p:cNvPicPr preferRelativeResize="0"/>
          <p:nvPr/>
        </p:nvPicPr>
        <p:blipFill rotWithShape="1">
          <a:blip r:embed="rId188">
            <a:alphaModFix/>
          </a:blip>
          <a:srcRect b="0" l="0" r="0" t="0"/>
          <a:stretch/>
        </p:blipFill>
        <p:spPr>
          <a:xfrm>
            <a:off x="3875341" y="8133873"/>
            <a:ext cx="1367599" cy="12058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5" name="Google Shape;2245;p25"/>
          <p:cNvGrpSpPr/>
          <p:nvPr/>
        </p:nvGrpSpPr>
        <p:grpSpPr>
          <a:xfrm>
            <a:off x="715803" y="8321516"/>
            <a:ext cx="277844" cy="86963"/>
            <a:chOff x="715803" y="8321516"/>
            <a:chExt cx="277844" cy="86963"/>
          </a:xfrm>
        </p:grpSpPr>
        <p:sp>
          <p:nvSpPr>
            <p:cNvPr id="2246" name="Google Shape;2246;p25"/>
            <p:cNvSpPr/>
            <p:nvPr/>
          </p:nvSpPr>
          <p:spPr>
            <a:xfrm>
              <a:off x="715803" y="8323040"/>
              <a:ext cx="48895" cy="84455"/>
            </a:xfrm>
            <a:custGeom>
              <a:rect b="b" l="l" r="r" t="t"/>
              <a:pathLst>
                <a:path extrusionOk="0" h="84454" w="4889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339"/>
                  </a:lnTo>
                  <a:lnTo>
                    <a:pt x="12287" y="47339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47" name="Google Shape;2247;p25"/>
            <p:cNvPicPr preferRelativeResize="0"/>
            <p:nvPr/>
          </p:nvPicPr>
          <p:blipFill rotWithShape="1">
            <a:blip r:embed="rId189">
              <a:alphaModFix/>
            </a:blip>
            <a:srcRect b="0" l="0" r="0" t="0"/>
            <a:stretch/>
          </p:blipFill>
          <p:spPr>
            <a:xfrm>
              <a:off x="787717" y="8321516"/>
              <a:ext cx="205930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48" name="Google Shape;2248;p25"/>
          <p:cNvPicPr preferRelativeResize="0"/>
          <p:nvPr/>
        </p:nvPicPr>
        <p:blipFill rotWithShape="1">
          <a:blip r:embed="rId190">
            <a:alphaModFix/>
          </a:blip>
          <a:srcRect b="0" l="0" r="0" t="0"/>
          <a:stretch/>
        </p:blipFill>
        <p:spPr>
          <a:xfrm>
            <a:off x="1080611" y="8315420"/>
            <a:ext cx="696087" cy="114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49" name="Google Shape;2249;p25"/>
          <p:cNvGrpSpPr/>
          <p:nvPr/>
        </p:nvGrpSpPr>
        <p:grpSpPr>
          <a:xfrm>
            <a:off x="649224" y="8795004"/>
            <a:ext cx="795526" cy="164592"/>
            <a:chOff x="649224" y="8795004"/>
            <a:chExt cx="795526" cy="164592"/>
          </a:xfrm>
        </p:grpSpPr>
        <p:pic>
          <p:nvPicPr>
            <p:cNvPr id="2250" name="Google Shape;2250;p25"/>
            <p:cNvPicPr preferRelativeResize="0"/>
            <p:nvPr/>
          </p:nvPicPr>
          <p:blipFill rotWithShape="1">
            <a:blip r:embed="rId153">
              <a:alphaModFix/>
            </a:blip>
            <a:srcRect b="0" l="0" r="0" t="0"/>
            <a:stretch/>
          </p:blipFill>
          <p:spPr>
            <a:xfrm>
              <a:off x="649224" y="8805671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1" name="Google Shape;2251;p25"/>
            <p:cNvPicPr preferRelativeResize="0"/>
            <p:nvPr/>
          </p:nvPicPr>
          <p:blipFill rotWithShape="1">
            <a:blip r:embed="rId191">
              <a:alphaModFix/>
            </a:blip>
            <a:srcRect b="0" l="0" r="0" t="0"/>
            <a:stretch/>
          </p:blipFill>
          <p:spPr>
            <a:xfrm>
              <a:off x="748283" y="8805671"/>
              <a:ext cx="118872" cy="1280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52" name="Google Shape;2252;p25"/>
            <p:cNvSpPr/>
            <p:nvPr/>
          </p:nvSpPr>
          <p:spPr>
            <a:xfrm>
              <a:off x="871727" y="8932925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53" name="Google Shape;2253;p25"/>
            <p:cNvPicPr preferRelativeResize="0"/>
            <p:nvPr/>
          </p:nvPicPr>
          <p:blipFill rotWithShape="1">
            <a:blip r:embed="rId192">
              <a:alphaModFix/>
            </a:blip>
            <a:srcRect b="0" l="0" r="0" t="0"/>
            <a:stretch/>
          </p:blipFill>
          <p:spPr>
            <a:xfrm>
              <a:off x="917447" y="8805671"/>
              <a:ext cx="105156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4" name="Google Shape;2254;p25"/>
            <p:cNvPicPr preferRelativeResize="0"/>
            <p:nvPr/>
          </p:nvPicPr>
          <p:blipFill rotWithShape="1">
            <a:blip r:embed="rId193">
              <a:alphaModFix/>
            </a:blip>
            <a:srcRect b="0" l="0" r="0" t="0"/>
            <a:stretch/>
          </p:blipFill>
          <p:spPr>
            <a:xfrm>
              <a:off x="1039368" y="8805671"/>
              <a:ext cx="126491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5" name="Google Shape;2255;p25"/>
            <p:cNvPicPr preferRelativeResize="0"/>
            <p:nvPr/>
          </p:nvPicPr>
          <p:blipFill rotWithShape="1">
            <a:blip r:embed="rId194">
              <a:alphaModFix/>
            </a:blip>
            <a:srcRect b="0" l="0" r="0" t="0"/>
            <a:stretch/>
          </p:blipFill>
          <p:spPr>
            <a:xfrm>
              <a:off x="1171955" y="8795004"/>
              <a:ext cx="272795" cy="16459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56" name="Google Shape;2256;p25"/>
          <p:cNvPicPr preferRelativeResize="0"/>
          <p:nvPr/>
        </p:nvPicPr>
        <p:blipFill rotWithShape="1">
          <a:blip r:embed="rId195">
            <a:alphaModFix/>
          </a:blip>
          <a:srcRect b="0" l="0" r="0" t="0"/>
          <a:stretch/>
        </p:blipFill>
        <p:spPr>
          <a:xfrm>
            <a:off x="678179" y="9172956"/>
            <a:ext cx="743712" cy="12344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7" name="Google Shape;2257;p25"/>
          <p:cNvGrpSpPr/>
          <p:nvPr/>
        </p:nvGrpSpPr>
        <p:grpSpPr>
          <a:xfrm>
            <a:off x="1497330" y="9177527"/>
            <a:ext cx="450246" cy="138779"/>
            <a:chOff x="1497330" y="9177527"/>
            <a:chExt cx="450246" cy="138779"/>
          </a:xfrm>
        </p:grpSpPr>
        <p:pic>
          <p:nvPicPr>
            <p:cNvPr id="2258" name="Google Shape;2258;p25"/>
            <p:cNvPicPr preferRelativeResize="0"/>
            <p:nvPr/>
          </p:nvPicPr>
          <p:blipFill rotWithShape="1">
            <a:blip r:embed="rId196">
              <a:alphaModFix/>
            </a:blip>
            <a:srcRect b="0" l="0" r="0" t="0"/>
            <a:stretch/>
          </p:blipFill>
          <p:spPr>
            <a:xfrm>
              <a:off x="1497330" y="9183623"/>
              <a:ext cx="83915" cy="11134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59" name="Google Shape;2259;p25"/>
            <p:cNvPicPr preferRelativeResize="0"/>
            <p:nvPr/>
          </p:nvPicPr>
          <p:blipFill rotWithShape="1">
            <a:blip r:embed="rId197">
              <a:alphaModFix/>
            </a:blip>
            <a:srcRect b="0" l="0" r="0" t="0"/>
            <a:stretch/>
          </p:blipFill>
          <p:spPr>
            <a:xfrm>
              <a:off x="1607248" y="9177527"/>
              <a:ext cx="340328" cy="13877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60" name="Google Shape;2260;p25"/>
          <p:cNvPicPr preferRelativeResize="0"/>
          <p:nvPr/>
        </p:nvPicPr>
        <p:blipFill rotWithShape="1">
          <a:blip r:embed="rId198">
            <a:alphaModFix/>
          </a:blip>
          <a:srcRect b="0" l="0" r="0" t="0"/>
          <a:stretch/>
        </p:blipFill>
        <p:spPr>
          <a:xfrm>
            <a:off x="2007196" y="9172956"/>
            <a:ext cx="2470315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25"/>
          <p:cNvPicPr preferRelativeResize="0"/>
          <p:nvPr/>
        </p:nvPicPr>
        <p:blipFill rotWithShape="1">
          <a:blip r:embed="rId199">
            <a:alphaModFix/>
          </a:blip>
          <a:srcRect b="0" l="0" r="0" t="0"/>
          <a:stretch/>
        </p:blipFill>
        <p:spPr>
          <a:xfrm>
            <a:off x="371856" y="9694164"/>
            <a:ext cx="7054595" cy="19812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25"/>
          <p:cNvSpPr/>
          <p:nvPr/>
        </p:nvSpPr>
        <p:spPr>
          <a:xfrm>
            <a:off x="2333244" y="368808"/>
            <a:ext cx="10795" cy="449580"/>
          </a:xfrm>
          <a:custGeom>
            <a:rect b="b" l="l" r="r" t="t"/>
            <a:pathLst>
              <a:path extrusionOk="0" h="449580" w="10794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3" name="Google Shape;2263;p25"/>
          <p:cNvSpPr/>
          <p:nvPr/>
        </p:nvSpPr>
        <p:spPr>
          <a:xfrm>
            <a:off x="3479291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264" name="Google Shape;2264;p25"/>
          <p:cNvPicPr preferRelativeResize="0"/>
          <p:nvPr/>
        </p:nvPicPr>
        <p:blipFill rotWithShape="1">
          <a:blip r:embed="rId200">
            <a:alphaModFix/>
          </a:blip>
          <a:srcRect b="0" l="0" r="0" t="0"/>
          <a:stretch/>
        </p:blipFill>
        <p:spPr>
          <a:xfrm>
            <a:off x="3673887" y="538638"/>
            <a:ext cx="125158" cy="117443"/>
          </a:xfrm>
          <a:prstGeom prst="rect">
            <a:avLst/>
          </a:prstGeom>
          <a:noFill/>
          <a:ln>
            <a:noFill/>
          </a:ln>
        </p:spPr>
      </p:pic>
      <p:sp>
        <p:nvSpPr>
          <p:cNvPr id="2265" name="Google Shape;2265;p25"/>
          <p:cNvSpPr/>
          <p:nvPr/>
        </p:nvSpPr>
        <p:spPr>
          <a:xfrm>
            <a:off x="3488435" y="368808"/>
            <a:ext cx="10795" cy="449580"/>
          </a:xfrm>
          <a:custGeom>
            <a:rect b="b" l="l" r="r" t="t"/>
            <a:pathLst>
              <a:path extrusionOk="0" h="449580" w="10795">
                <a:moveTo>
                  <a:pt x="10667" y="449579"/>
                </a:moveTo>
                <a:lnTo>
                  <a:pt x="0" y="449579"/>
                </a:lnTo>
                <a:lnTo>
                  <a:pt x="0" y="0"/>
                </a:lnTo>
                <a:lnTo>
                  <a:pt x="10667" y="0"/>
                </a:lnTo>
                <a:lnTo>
                  <a:pt x="10667" y="4495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0" name="Google Shape;227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2083" y="877824"/>
            <a:ext cx="1744972" cy="15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1" name="Google Shape;227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89453" y="880300"/>
            <a:ext cx="1251585" cy="119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2" name="Google Shape;227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00855" y="915924"/>
            <a:ext cx="80771" cy="112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3" name="Google Shape;2273;p26"/>
          <p:cNvGrpSpPr/>
          <p:nvPr/>
        </p:nvGrpSpPr>
        <p:grpSpPr>
          <a:xfrm>
            <a:off x="3944016" y="887932"/>
            <a:ext cx="439579" cy="111760"/>
            <a:chOff x="3944016" y="887932"/>
            <a:chExt cx="439579" cy="111760"/>
          </a:xfrm>
        </p:grpSpPr>
        <p:pic>
          <p:nvPicPr>
            <p:cNvPr id="2274" name="Google Shape;2274;p26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944016" y="888015"/>
              <a:ext cx="67246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5" name="Google Shape;2275;p26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4031074" y="915447"/>
              <a:ext cx="125158" cy="8391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76" name="Google Shape;2276;p26"/>
            <p:cNvSpPr/>
            <p:nvPr/>
          </p:nvSpPr>
          <p:spPr>
            <a:xfrm>
              <a:off x="4179087" y="887932"/>
              <a:ext cx="102870" cy="111760"/>
            </a:xfrm>
            <a:custGeom>
              <a:rect b="b" l="l" r="r" t="t"/>
              <a:pathLst>
                <a:path extrusionOk="0" h="111759" w="102870">
                  <a:moveTo>
                    <a:pt x="62585" y="94576"/>
                  </a:moveTo>
                  <a:lnTo>
                    <a:pt x="54965" y="99148"/>
                  </a:lnTo>
                  <a:lnTo>
                    <a:pt x="47345" y="100672"/>
                  </a:lnTo>
                  <a:lnTo>
                    <a:pt x="33629" y="100672"/>
                  </a:lnTo>
                  <a:lnTo>
                    <a:pt x="27432" y="97624"/>
                  </a:lnTo>
                  <a:lnTo>
                    <a:pt x="18288" y="85432"/>
                  </a:lnTo>
                  <a:lnTo>
                    <a:pt x="15240" y="79336"/>
                  </a:lnTo>
                  <a:lnTo>
                    <a:pt x="15240" y="61048"/>
                  </a:lnTo>
                  <a:lnTo>
                    <a:pt x="18288" y="53428"/>
                  </a:lnTo>
                  <a:lnTo>
                    <a:pt x="27432" y="41236"/>
                  </a:lnTo>
                  <a:lnTo>
                    <a:pt x="33629" y="38188"/>
                  </a:lnTo>
                  <a:lnTo>
                    <a:pt x="45821" y="38188"/>
                  </a:lnTo>
                  <a:lnTo>
                    <a:pt x="53441" y="39712"/>
                  </a:lnTo>
                  <a:lnTo>
                    <a:pt x="61061" y="42760"/>
                  </a:lnTo>
                  <a:lnTo>
                    <a:pt x="61061" y="30568"/>
                  </a:lnTo>
                  <a:lnTo>
                    <a:pt x="45821" y="27520"/>
                  </a:lnTo>
                  <a:lnTo>
                    <a:pt x="39725" y="27520"/>
                  </a:lnTo>
                  <a:lnTo>
                    <a:pt x="2476" y="51714"/>
                  </a:lnTo>
                  <a:lnTo>
                    <a:pt x="0" y="68668"/>
                  </a:lnTo>
                  <a:lnTo>
                    <a:pt x="596" y="77508"/>
                  </a:lnTo>
                  <a:lnTo>
                    <a:pt x="28930" y="110820"/>
                  </a:lnTo>
                  <a:lnTo>
                    <a:pt x="36677" y="111429"/>
                  </a:lnTo>
                  <a:lnTo>
                    <a:pt x="42430" y="111175"/>
                  </a:lnTo>
                  <a:lnTo>
                    <a:pt x="48488" y="110477"/>
                  </a:lnTo>
                  <a:lnTo>
                    <a:pt x="62585" y="108381"/>
                  </a:lnTo>
                  <a:lnTo>
                    <a:pt x="62585" y="94576"/>
                  </a:lnTo>
                  <a:close/>
                </a:path>
                <a:path extrusionOk="0" h="111759" w="102870">
                  <a:moveTo>
                    <a:pt x="102298" y="29044"/>
                  </a:moveTo>
                  <a:lnTo>
                    <a:pt x="87058" y="29044"/>
                  </a:lnTo>
                  <a:lnTo>
                    <a:pt x="87058" y="109918"/>
                  </a:lnTo>
                  <a:lnTo>
                    <a:pt x="102298" y="109918"/>
                  </a:lnTo>
                  <a:lnTo>
                    <a:pt x="102298" y="29044"/>
                  </a:lnTo>
                  <a:close/>
                </a:path>
                <a:path extrusionOk="0" h="111759" w="102870">
                  <a:moveTo>
                    <a:pt x="102298" y="0"/>
                  </a:moveTo>
                  <a:lnTo>
                    <a:pt x="87058" y="0"/>
                  </a:lnTo>
                  <a:lnTo>
                    <a:pt x="87058" y="15240"/>
                  </a:lnTo>
                  <a:lnTo>
                    <a:pt x="102298" y="15240"/>
                  </a:lnTo>
                  <a:lnTo>
                    <a:pt x="102298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77" name="Google Shape;2277;p26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4307300" y="915447"/>
              <a:ext cx="76295" cy="8391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78" name="Google Shape;2278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42568" y="877824"/>
            <a:ext cx="1319675" cy="15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9" name="Google Shape;2279;p26"/>
          <p:cNvGrpSpPr/>
          <p:nvPr/>
        </p:nvGrpSpPr>
        <p:grpSpPr>
          <a:xfrm>
            <a:off x="5824537" y="880300"/>
            <a:ext cx="783527" cy="119602"/>
            <a:chOff x="5824537" y="880300"/>
            <a:chExt cx="783527" cy="119602"/>
          </a:xfrm>
        </p:grpSpPr>
        <p:pic>
          <p:nvPicPr>
            <p:cNvPr id="2280" name="Google Shape;2280;p26"/>
            <p:cNvPicPr preferRelativeResize="0"/>
            <p:nvPr/>
          </p:nvPicPr>
          <p:blipFill rotWithShape="1">
            <a:blip r:embed="rId10">
              <a:alphaModFix/>
            </a:blip>
            <a:srcRect b="0" l="0" r="0" t="0"/>
            <a:stretch/>
          </p:blipFill>
          <p:spPr>
            <a:xfrm>
              <a:off x="5824537" y="888015"/>
              <a:ext cx="67151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1" name="Google Shape;2281;p26"/>
            <p:cNvPicPr preferRelativeResize="0"/>
            <p:nvPr/>
          </p:nvPicPr>
          <p:blipFill rotWithShape="1">
            <a:blip r:embed="rId11">
              <a:alphaModFix/>
            </a:blip>
            <a:srcRect b="0" l="0" r="0" t="0"/>
            <a:stretch/>
          </p:blipFill>
          <p:spPr>
            <a:xfrm>
              <a:off x="5911500" y="880300"/>
              <a:ext cx="229076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2" name="Google Shape;2282;p26"/>
            <p:cNvPicPr preferRelativeResize="0"/>
            <p:nvPr/>
          </p:nvPicPr>
          <p:blipFill rotWithShape="1">
            <a:blip r:embed="rId12">
              <a:alphaModFix/>
            </a:blip>
            <a:srcRect b="0" l="0" r="0" t="0"/>
            <a:stretch/>
          </p:blipFill>
          <p:spPr>
            <a:xfrm>
              <a:off x="6172485" y="916971"/>
              <a:ext cx="65627" cy="823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83" name="Google Shape;2283;p26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6264115" y="901731"/>
              <a:ext cx="219742" cy="9763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4" name="Google Shape;2284;p26"/>
            <p:cNvSpPr/>
            <p:nvPr/>
          </p:nvSpPr>
          <p:spPr>
            <a:xfrm>
              <a:off x="6506813" y="915447"/>
              <a:ext cx="53975" cy="84455"/>
            </a:xfrm>
            <a:custGeom>
              <a:rect b="b" l="l" r="r" t="t"/>
              <a:pathLst>
                <a:path extrusionOk="0" h="84455" w="53975">
                  <a:moveTo>
                    <a:pt x="32099" y="83915"/>
                  </a:moveTo>
                  <a:lnTo>
                    <a:pt x="16764" y="83915"/>
                  </a:lnTo>
                  <a:lnTo>
                    <a:pt x="9144" y="82391"/>
                  </a:lnTo>
                  <a:lnTo>
                    <a:pt x="0" y="79343"/>
                  </a:lnTo>
                  <a:lnTo>
                    <a:pt x="0" y="65531"/>
                  </a:lnTo>
                  <a:lnTo>
                    <a:pt x="6596" y="69349"/>
                  </a:lnTo>
                  <a:lnTo>
                    <a:pt x="12763" y="71711"/>
                  </a:lnTo>
                  <a:lnTo>
                    <a:pt x="18645" y="72912"/>
                  </a:lnTo>
                  <a:lnTo>
                    <a:pt x="24384" y="73247"/>
                  </a:lnTo>
                  <a:lnTo>
                    <a:pt x="29051" y="73247"/>
                  </a:lnTo>
                  <a:lnTo>
                    <a:pt x="35147" y="70199"/>
                  </a:lnTo>
                  <a:lnTo>
                    <a:pt x="39719" y="65531"/>
                  </a:lnTo>
                  <a:lnTo>
                    <a:pt x="39719" y="56387"/>
                  </a:lnTo>
                  <a:lnTo>
                    <a:pt x="35147" y="51815"/>
                  </a:lnTo>
                  <a:lnTo>
                    <a:pt x="27432" y="48767"/>
                  </a:lnTo>
                  <a:lnTo>
                    <a:pt x="18288" y="45719"/>
                  </a:lnTo>
                  <a:lnTo>
                    <a:pt x="10286" y="40862"/>
                  </a:lnTo>
                  <a:lnTo>
                    <a:pt x="4571" y="35432"/>
                  </a:lnTo>
                  <a:lnTo>
                    <a:pt x="1142" y="29432"/>
                  </a:lnTo>
                  <a:lnTo>
                    <a:pt x="0" y="22859"/>
                  </a:lnTo>
                  <a:lnTo>
                    <a:pt x="0" y="15239"/>
                  </a:lnTo>
                  <a:lnTo>
                    <a:pt x="3048" y="10667"/>
                  </a:lnTo>
                  <a:lnTo>
                    <a:pt x="12192" y="1523"/>
                  </a:lnTo>
                  <a:lnTo>
                    <a:pt x="19812" y="0"/>
                  </a:lnTo>
                  <a:lnTo>
                    <a:pt x="38195" y="0"/>
                  </a:lnTo>
                  <a:lnTo>
                    <a:pt x="44291" y="1523"/>
                  </a:lnTo>
                  <a:lnTo>
                    <a:pt x="47339" y="3047"/>
                  </a:lnTo>
                  <a:lnTo>
                    <a:pt x="47339" y="15239"/>
                  </a:lnTo>
                  <a:lnTo>
                    <a:pt x="39719" y="12191"/>
                  </a:lnTo>
                  <a:lnTo>
                    <a:pt x="33623" y="10667"/>
                  </a:lnTo>
                  <a:lnTo>
                    <a:pt x="24384" y="10667"/>
                  </a:lnTo>
                  <a:lnTo>
                    <a:pt x="19812" y="12191"/>
                  </a:lnTo>
                  <a:lnTo>
                    <a:pt x="18288" y="13715"/>
                  </a:lnTo>
                  <a:lnTo>
                    <a:pt x="15240" y="15239"/>
                  </a:lnTo>
                  <a:lnTo>
                    <a:pt x="13716" y="18287"/>
                  </a:lnTo>
                  <a:lnTo>
                    <a:pt x="13716" y="25907"/>
                  </a:lnTo>
                  <a:lnTo>
                    <a:pt x="18288" y="28955"/>
                  </a:lnTo>
                  <a:lnTo>
                    <a:pt x="24384" y="32003"/>
                  </a:lnTo>
                  <a:lnTo>
                    <a:pt x="39719" y="38099"/>
                  </a:lnTo>
                  <a:lnTo>
                    <a:pt x="45815" y="42671"/>
                  </a:lnTo>
                  <a:lnTo>
                    <a:pt x="48863" y="45719"/>
                  </a:lnTo>
                  <a:lnTo>
                    <a:pt x="51911" y="50291"/>
                  </a:lnTo>
                  <a:lnTo>
                    <a:pt x="53435" y="54863"/>
                  </a:lnTo>
                  <a:lnTo>
                    <a:pt x="53435" y="67055"/>
                  </a:lnTo>
                  <a:lnTo>
                    <a:pt x="50387" y="73247"/>
                  </a:lnTo>
                  <a:lnTo>
                    <a:pt x="45815" y="77819"/>
                  </a:lnTo>
                  <a:lnTo>
                    <a:pt x="39719" y="82391"/>
                  </a:lnTo>
                  <a:lnTo>
                    <a:pt x="32099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85" name="Google Shape;2285;p26"/>
            <p:cNvPicPr preferRelativeResize="0"/>
            <p:nvPr/>
          </p:nvPicPr>
          <p:blipFill rotWithShape="1">
            <a:blip r:embed="rId14">
              <a:alphaModFix/>
            </a:blip>
            <a:srcRect b="0" l="0" r="0" t="0"/>
            <a:stretch/>
          </p:blipFill>
          <p:spPr>
            <a:xfrm>
              <a:off x="6591300" y="915924"/>
              <a:ext cx="16764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286" name="Google Shape;2286;p26"/>
          <p:cNvGrpSpPr/>
          <p:nvPr/>
        </p:nvGrpSpPr>
        <p:grpSpPr>
          <a:xfrm>
            <a:off x="709701" y="1350264"/>
            <a:ext cx="427393" cy="87642"/>
            <a:chOff x="709701" y="1350264"/>
            <a:chExt cx="427393" cy="87642"/>
          </a:xfrm>
        </p:grpSpPr>
        <p:sp>
          <p:nvSpPr>
            <p:cNvPr id="2287" name="Google Shape;2287;p26"/>
            <p:cNvSpPr/>
            <p:nvPr/>
          </p:nvSpPr>
          <p:spPr>
            <a:xfrm>
              <a:off x="709701" y="1350276"/>
              <a:ext cx="205104" cy="87630"/>
            </a:xfrm>
            <a:custGeom>
              <a:rect b="b" l="l" r="r" t="t"/>
              <a:pathLst>
                <a:path extrusionOk="0" h="87630" w="205105">
                  <a:moveTo>
                    <a:pt x="58000" y="56476"/>
                  </a:moveTo>
                  <a:lnTo>
                    <a:pt x="56476" y="54952"/>
                  </a:lnTo>
                  <a:lnTo>
                    <a:pt x="54952" y="51904"/>
                  </a:lnTo>
                  <a:lnTo>
                    <a:pt x="53428" y="50380"/>
                  </a:lnTo>
                  <a:lnTo>
                    <a:pt x="50380" y="48856"/>
                  </a:lnTo>
                  <a:lnTo>
                    <a:pt x="48856" y="45808"/>
                  </a:lnTo>
                  <a:lnTo>
                    <a:pt x="47332" y="44284"/>
                  </a:lnTo>
                  <a:lnTo>
                    <a:pt x="41236" y="41236"/>
                  </a:lnTo>
                  <a:lnTo>
                    <a:pt x="38188" y="41236"/>
                  </a:lnTo>
                  <a:lnTo>
                    <a:pt x="35140" y="39712"/>
                  </a:lnTo>
                  <a:lnTo>
                    <a:pt x="33616" y="38188"/>
                  </a:lnTo>
                  <a:lnTo>
                    <a:pt x="30568" y="36664"/>
                  </a:lnTo>
                  <a:lnTo>
                    <a:pt x="27520" y="36664"/>
                  </a:lnTo>
                  <a:lnTo>
                    <a:pt x="24472" y="35140"/>
                  </a:lnTo>
                  <a:lnTo>
                    <a:pt x="22948" y="33616"/>
                  </a:lnTo>
                  <a:lnTo>
                    <a:pt x="19900" y="32092"/>
                  </a:lnTo>
                  <a:lnTo>
                    <a:pt x="18376" y="32092"/>
                  </a:lnTo>
                  <a:lnTo>
                    <a:pt x="15328" y="29044"/>
                  </a:lnTo>
                  <a:lnTo>
                    <a:pt x="13804" y="25996"/>
                  </a:lnTo>
                  <a:lnTo>
                    <a:pt x="13804" y="18376"/>
                  </a:lnTo>
                  <a:lnTo>
                    <a:pt x="15328" y="15328"/>
                  </a:lnTo>
                  <a:lnTo>
                    <a:pt x="18376" y="13804"/>
                  </a:lnTo>
                  <a:lnTo>
                    <a:pt x="21424" y="10756"/>
                  </a:lnTo>
                  <a:lnTo>
                    <a:pt x="45808" y="10756"/>
                  </a:lnTo>
                  <a:lnTo>
                    <a:pt x="51904" y="13804"/>
                  </a:lnTo>
                  <a:lnTo>
                    <a:pt x="51904" y="3048"/>
                  </a:lnTo>
                  <a:lnTo>
                    <a:pt x="50380" y="1524"/>
                  </a:lnTo>
                  <a:lnTo>
                    <a:pt x="42760" y="1524"/>
                  </a:lnTo>
                  <a:lnTo>
                    <a:pt x="41236" y="0"/>
                  </a:lnTo>
                  <a:lnTo>
                    <a:pt x="27520" y="0"/>
                  </a:lnTo>
                  <a:lnTo>
                    <a:pt x="22948" y="1524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708"/>
                  </a:lnTo>
                  <a:lnTo>
                    <a:pt x="6184" y="9232"/>
                  </a:lnTo>
                  <a:lnTo>
                    <a:pt x="1524" y="18376"/>
                  </a:lnTo>
                  <a:lnTo>
                    <a:pt x="1524" y="30568"/>
                  </a:lnTo>
                  <a:lnTo>
                    <a:pt x="3048" y="32092"/>
                  </a:lnTo>
                  <a:lnTo>
                    <a:pt x="4572" y="35140"/>
                  </a:lnTo>
                  <a:lnTo>
                    <a:pt x="7708" y="38188"/>
                  </a:lnTo>
                  <a:lnTo>
                    <a:pt x="10756" y="39712"/>
                  </a:lnTo>
                  <a:lnTo>
                    <a:pt x="12280" y="42760"/>
                  </a:lnTo>
                  <a:lnTo>
                    <a:pt x="15328" y="42760"/>
                  </a:lnTo>
                  <a:lnTo>
                    <a:pt x="21424" y="45808"/>
                  </a:lnTo>
                  <a:lnTo>
                    <a:pt x="22948" y="47332"/>
                  </a:lnTo>
                  <a:lnTo>
                    <a:pt x="25996" y="48856"/>
                  </a:lnTo>
                  <a:lnTo>
                    <a:pt x="29044" y="48856"/>
                  </a:lnTo>
                  <a:lnTo>
                    <a:pt x="35140" y="51904"/>
                  </a:lnTo>
                  <a:lnTo>
                    <a:pt x="36664" y="51904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8668"/>
                  </a:lnTo>
                  <a:lnTo>
                    <a:pt x="44284" y="70192"/>
                  </a:lnTo>
                  <a:lnTo>
                    <a:pt x="44284" y="71716"/>
                  </a:lnTo>
                  <a:lnTo>
                    <a:pt x="42760" y="73240"/>
                  </a:lnTo>
                  <a:lnTo>
                    <a:pt x="41236" y="73240"/>
                  </a:lnTo>
                  <a:lnTo>
                    <a:pt x="39712" y="74764"/>
                  </a:lnTo>
                  <a:lnTo>
                    <a:pt x="36664" y="76288"/>
                  </a:lnTo>
                  <a:lnTo>
                    <a:pt x="35140" y="76288"/>
                  </a:lnTo>
                  <a:lnTo>
                    <a:pt x="32092" y="77812"/>
                  </a:lnTo>
                  <a:lnTo>
                    <a:pt x="19900" y="77812"/>
                  </a:lnTo>
                  <a:lnTo>
                    <a:pt x="15328" y="76288"/>
                  </a:lnTo>
                  <a:lnTo>
                    <a:pt x="7708" y="76288"/>
                  </a:lnTo>
                  <a:lnTo>
                    <a:pt x="3048" y="74764"/>
                  </a:lnTo>
                  <a:lnTo>
                    <a:pt x="0" y="73240"/>
                  </a:lnTo>
                  <a:lnTo>
                    <a:pt x="0" y="85432"/>
                  </a:lnTo>
                  <a:lnTo>
                    <a:pt x="7708" y="85432"/>
                  </a:lnTo>
                  <a:lnTo>
                    <a:pt x="9232" y="87058"/>
                  </a:lnTo>
                  <a:lnTo>
                    <a:pt x="33616" y="87058"/>
                  </a:lnTo>
                  <a:lnTo>
                    <a:pt x="38188" y="85432"/>
                  </a:lnTo>
                  <a:lnTo>
                    <a:pt x="42760" y="85432"/>
                  </a:lnTo>
                  <a:lnTo>
                    <a:pt x="45808" y="83908"/>
                  </a:lnTo>
                  <a:lnTo>
                    <a:pt x="48856" y="80860"/>
                  </a:lnTo>
                  <a:lnTo>
                    <a:pt x="51904" y="79336"/>
                  </a:lnTo>
                  <a:lnTo>
                    <a:pt x="53428" y="76288"/>
                  </a:lnTo>
                  <a:lnTo>
                    <a:pt x="54952" y="74764"/>
                  </a:lnTo>
                  <a:lnTo>
                    <a:pt x="56476" y="71716"/>
                  </a:lnTo>
                  <a:lnTo>
                    <a:pt x="58000" y="67144"/>
                  </a:lnTo>
                  <a:lnTo>
                    <a:pt x="58000" y="64096"/>
                  </a:lnTo>
                  <a:lnTo>
                    <a:pt x="58000" y="56476"/>
                  </a:lnTo>
                  <a:close/>
                </a:path>
                <a:path extrusionOk="0" h="87630" w="205105">
                  <a:moveTo>
                    <a:pt x="128206" y="1612"/>
                  </a:moveTo>
                  <a:lnTo>
                    <a:pt x="79438" y="1612"/>
                  </a:lnTo>
                  <a:lnTo>
                    <a:pt x="79438" y="87045"/>
                  </a:lnTo>
                  <a:lnTo>
                    <a:pt x="128206" y="87045"/>
                  </a:lnTo>
                  <a:lnTo>
                    <a:pt x="128206" y="76377"/>
                  </a:lnTo>
                  <a:lnTo>
                    <a:pt x="91630" y="76377"/>
                  </a:lnTo>
                  <a:lnTo>
                    <a:pt x="91630" y="47332"/>
                  </a:lnTo>
                  <a:lnTo>
                    <a:pt x="126682" y="47332"/>
                  </a:lnTo>
                  <a:lnTo>
                    <a:pt x="126682" y="38188"/>
                  </a:lnTo>
                  <a:lnTo>
                    <a:pt x="91630" y="38188"/>
                  </a:lnTo>
                  <a:lnTo>
                    <a:pt x="91630" y="10756"/>
                  </a:lnTo>
                  <a:lnTo>
                    <a:pt x="128206" y="10756"/>
                  </a:lnTo>
                  <a:lnTo>
                    <a:pt x="128206" y="1612"/>
                  </a:lnTo>
                  <a:close/>
                </a:path>
                <a:path extrusionOk="0" h="87630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1511"/>
                  </a:lnTo>
                  <a:lnTo>
                    <a:pt x="154203" y="1511"/>
                  </a:lnTo>
                  <a:lnTo>
                    <a:pt x="154203" y="87045"/>
                  </a:lnTo>
                  <a:lnTo>
                    <a:pt x="204597" y="87045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88" name="Google Shape;2288;p26"/>
            <p:cNvPicPr preferRelativeResize="0"/>
            <p:nvPr/>
          </p:nvPicPr>
          <p:blipFill rotWithShape="1">
            <a:blip r:embed="rId15">
              <a:alphaModFix/>
            </a:blip>
            <a:srcRect b="0" l="0" r="0" t="0"/>
            <a:stretch/>
          </p:blipFill>
          <p:spPr>
            <a:xfrm>
              <a:off x="935736" y="1350264"/>
              <a:ext cx="201358" cy="870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89" name="Google Shape;2289;p26"/>
          <p:cNvPicPr preferRelativeResize="0"/>
          <p:nvPr/>
        </p:nvPicPr>
        <p:blipFill rotWithShape="1">
          <a:blip r:embed="rId16">
            <a:alphaModFix/>
          </a:blip>
          <a:srcRect b="0" l="0" r="0" t="0"/>
          <a:stretch/>
        </p:blipFill>
        <p:spPr>
          <a:xfrm>
            <a:off x="1224152" y="1344168"/>
            <a:ext cx="1066800" cy="114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90" name="Google Shape;2290;p26"/>
          <p:cNvGrpSpPr/>
          <p:nvPr/>
        </p:nvGrpSpPr>
        <p:grpSpPr>
          <a:xfrm>
            <a:off x="2399442" y="1344168"/>
            <a:ext cx="478059" cy="114903"/>
            <a:chOff x="2399442" y="1344168"/>
            <a:chExt cx="478059" cy="114903"/>
          </a:xfrm>
        </p:grpSpPr>
        <p:sp>
          <p:nvSpPr>
            <p:cNvPr id="2291" name="Google Shape;2291;p26"/>
            <p:cNvSpPr/>
            <p:nvPr/>
          </p:nvSpPr>
          <p:spPr>
            <a:xfrm>
              <a:off x="2399442" y="1351787"/>
              <a:ext cx="56515" cy="85725"/>
            </a:xfrm>
            <a:custGeom>
              <a:rect b="b" l="l" r="r" t="t"/>
              <a:pathLst>
                <a:path extrusionOk="0" h="85725" w="56514">
                  <a:moveTo>
                    <a:pt x="12192" y="85534"/>
                  </a:moveTo>
                  <a:lnTo>
                    <a:pt x="0" y="85534"/>
                  </a:lnTo>
                  <a:lnTo>
                    <a:pt x="0" y="0"/>
                  </a:lnTo>
                  <a:lnTo>
                    <a:pt x="33528" y="0"/>
                  </a:lnTo>
                  <a:lnTo>
                    <a:pt x="36576" y="1524"/>
                  </a:lnTo>
                  <a:lnTo>
                    <a:pt x="41148" y="1524"/>
                  </a:lnTo>
                  <a:lnTo>
                    <a:pt x="44196" y="3048"/>
                  </a:lnTo>
                  <a:lnTo>
                    <a:pt x="47244" y="6191"/>
                  </a:lnTo>
                  <a:lnTo>
                    <a:pt x="50292" y="7715"/>
                  </a:lnTo>
                  <a:lnTo>
                    <a:pt x="51054" y="9239"/>
                  </a:lnTo>
                  <a:lnTo>
                    <a:pt x="12192" y="9239"/>
                  </a:lnTo>
                  <a:lnTo>
                    <a:pt x="12192" y="44291"/>
                  </a:lnTo>
                  <a:lnTo>
                    <a:pt x="50292" y="44291"/>
                  </a:lnTo>
                  <a:lnTo>
                    <a:pt x="48768" y="45815"/>
                  </a:lnTo>
                  <a:lnTo>
                    <a:pt x="45720" y="47339"/>
                  </a:lnTo>
                  <a:lnTo>
                    <a:pt x="42672" y="50387"/>
                  </a:lnTo>
                  <a:lnTo>
                    <a:pt x="28956" y="54959"/>
                  </a:lnTo>
                  <a:lnTo>
                    <a:pt x="12192" y="54959"/>
                  </a:lnTo>
                  <a:lnTo>
                    <a:pt x="12192" y="85534"/>
                  </a:lnTo>
                  <a:close/>
                </a:path>
                <a:path extrusionOk="0" h="85725" w="56514">
                  <a:moveTo>
                    <a:pt x="50292" y="44291"/>
                  </a:moveTo>
                  <a:lnTo>
                    <a:pt x="30480" y="44291"/>
                  </a:lnTo>
                  <a:lnTo>
                    <a:pt x="35052" y="42767"/>
                  </a:lnTo>
                  <a:lnTo>
                    <a:pt x="38100" y="39719"/>
                  </a:lnTo>
                  <a:lnTo>
                    <a:pt x="42672" y="36671"/>
                  </a:lnTo>
                  <a:lnTo>
                    <a:pt x="44196" y="32099"/>
                  </a:lnTo>
                  <a:lnTo>
                    <a:pt x="44196" y="21431"/>
                  </a:lnTo>
                  <a:lnTo>
                    <a:pt x="42672" y="16859"/>
                  </a:lnTo>
                  <a:lnTo>
                    <a:pt x="39624" y="13811"/>
                  </a:lnTo>
                  <a:lnTo>
                    <a:pt x="35052" y="10763"/>
                  </a:lnTo>
                  <a:lnTo>
                    <a:pt x="30480" y="9239"/>
                  </a:lnTo>
                  <a:lnTo>
                    <a:pt x="51054" y="9239"/>
                  </a:lnTo>
                  <a:lnTo>
                    <a:pt x="54864" y="16859"/>
                  </a:lnTo>
                  <a:lnTo>
                    <a:pt x="56388" y="21431"/>
                  </a:lnTo>
                  <a:lnTo>
                    <a:pt x="56388" y="32099"/>
                  </a:lnTo>
                  <a:lnTo>
                    <a:pt x="54864" y="36671"/>
                  </a:lnTo>
                  <a:lnTo>
                    <a:pt x="51816" y="42767"/>
                  </a:lnTo>
                  <a:lnTo>
                    <a:pt x="50292" y="44291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292" name="Google Shape;2292;p26"/>
            <p:cNvPicPr preferRelativeResize="0"/>
            <p:nvPr/>
          </p:nvPicPr>
          <p:blipFill rotWithShape="1">
            <a:blip r:embed="rId17">
              <a:alphaModFix/>
            </a:blip>
            <a:srcRect b="0" l="0" r="0" t="0"/>
            <a:stretch/>
          </p:blipFill>
          <p:spPr>
            <a:xfrm>
              <a:off x="2475738" y="1370171"/>
              <a:ext cx="195357" cy="6715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3" name="Google Shape;2293;p26"/>
            <p:cNvPicPr preferRelativeResize="0"/>
            <p:nvPr/>
          </p:nvPicPr>
          <p:blipFill rotWithShape="1">
            <a:blip r:embed="rId18">
              <a:alphaModFix/>
            </a:blip>
            <a:srcRect b="0" l="0" r="0" t="0"/>
            <a:stretch/>
          </p:blipFill>
          <p:spPr>
            <a:xfrm>
              <a:off x="2693955" y="1344168"/>
              <a:ext cx="129730" cy="931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4" name="Google Shape;2294;p26"/>
            <p:cNvSpPr/>
            <p:nvPr/>
          </p:nvSpPr>
          <p:spPr>
            <a:xfrm>
              <a:off x="2845117" y="1415891"/>
              <a:ext cx="32384" cy="43180"/>
            </a:xfrm>
            <a:custGeom>
              <a:rect b="b" l="l" r="r" t="t"/>
              <a:pathLst>
                <a:path extrusionOk="0" h="43180" w="32385">
                  <a:moveTo>
                    <a:pt x="24384" y="1524"/>
                  </a:moveTo>
                  <a:lnTo>
                    <a:pt x="15240" y="1524"/>
                  </a:lnTo>
                  <a:lnTo>
                    <a:pt x="15240" y="0"/>
                  </a:lnTo>
                  <a:lnTo>
                    <a:pt x="22860" y="0"/>
                  </a:lnTo>
                  <a:lnTo>
                    <a:pt x="24384" y="1524"/>
                  </a:lnTo>
                  <a:close/>
                </a:path>
                <a:path extrusionOk="0" h="43180" w="32385">
                  <a:moveTo>
                    <a:pt x="9144" y="42767"/>
                  </a:moveTo>
                  <a:lnTo>
                    <a:pt x="0" y="42767"/>
                  </a:lnTo>
                  <a:lnTo>
                    <a:pt x="0" y="33623"/>
                  </a:lnTo>
                  <a:lnTo>
                    <a:pt x="9144" y="33623"/>
                  </a:lnTo>
                  <a:lnTo>
                    <a:pt x="10668" y="32099"/>
                  </a:lnTo>
                  <a:lnTo>
                    <a:pt x="12192" y="32099"/>
                  </a:lnTo>
                  <a:lnTo>
                    <a:pt x="15240" y="29051"/>
                  </a:lnTo>
                  <a:lnTo>
                    <a:pt x="15240" y="27527"/>
                  </a:lnTo>
                  <a:lnTo>
                    <a:pt x="16764" y="26003"/>
                  </a:lnTo>
                  <a:lnTo>
                    <a:pt x="16764" y="18383"/>
                  </a:lnTo>
                  <a:lnTo>
                    <a:pt x="15240" y="18383"/>
                  </a:lnTo>
                  <a:lnTo>
                    <a:pt x="15240" y="16859"/>
                  </a:lnTo>
                  <a:lnTo>
                    <a:pt x="12192" y="13811"/>
                  </a:lnTo>
                  <a:lnTo>
                    <a:pt x="12192" y="12287"/>
                  </a:lnTo>
                  <a:lnTo>
                    <a:pt x="10668" y="12287"/>
                  </a:lnTo>
                  <a:lnTo>
                    <a:pt x="10668" y="6096"/>
                  </a:lnTo>
                  <a:lnTo>
                    <a:pt x="12192" y="6096"/>
                  </a:lnTo>
                  <a:lnTo>
                    <a:pt x="12192" y="3048"/>
                  </a:lnTo>
                  <a:lnTo>
                    <a:pt x="13716" y="3048"/>
                  </a:lnTo>
                  <a:lnTo>
                    <a:pt x="13716" y="1524"/>
                  </a:lnTo>
                  <a:lnTo>
                    <a:pt x="25908" y="1524"/>
                  </a:lnTo>
                  <a:lnTo>
                    <a:pt x="30480" y="6096"/>
                  </a:lnTo>
                  <a:lnTo>
                    <a:pt x="30480" y="10763"/>
                  </a:lnTo>
                  <a:lnTo>
                    <a:pt x="32004" y="12287"/>
                  </a:lnTo>
                  <a:lnTo>
                    <a:pt x="32004" y="19907"/>
                  </a:lnTo>
                  <a:lnTo>
                    <a:pt x="28956" y="26003"/>
                  </a:lnTo>
                  <a:lnTo>
                    <a:pt x="28956" y="29051"/>
                  </a:lnTo>
                  <a:lnTo>
                    <a:pt x="18288" y="39719"/>
                  </a:lnTo>
                  <a:lnTo>
                    <a:pt x="9144" y="42767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295" name="Google Shape;2295;p26"/>
          <p:cNvGrpSpPr/>
          <p:nvPr/>
        </p:nvGrpSpPr>
        <p:grpSpPr>
          <a:xfrm>
            <a:off x="2987039" y="1339595"/>
            <a:ext cx="339344" cy="125730"/>
            <a:chOff x="2987039" y="1339595"/>
            <a:chExt cx="339344" cy="125730"/>
          </a:xfrm>
        </p:grpSpPr>
        <p:pic>
          <p:nvPicPr>
            <p:cNvPr id="2296" name="Google Shape;2296;p26"/>
            <p:cNvPicPr preferRelativeResize="0"/>
            <p:nvPr/>
          </p:nvPicPr>
          <p:blipFill rotWithShape="1">
            <a:blip r:embed="rId19">
              <a:alphaModFix/>
            </a:blip>
            <a:srcRect b="0" l="0" r="0" t="0"/>
            <a:stretch/>
          </p:blipFill>
          <p:spPr>
            <a:xfrm>
              <a:off x="2987039" y="1351787"/>
              <a:ext cx="209073" cy="855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7" name="Google Shape;2297;p26"/>
            <p:cNvSpPr/>
            <p:nvPr/>
          </p:nvSpPr>
          <p:spPr>
            <a:xfrm>
              <a:off x="3219069" y="1339595"/>
              <a:ext cx="107314" cy="125730"/>
            </a:xfrm>
            <a:custGeom>
              <a:rect b="b" l="l" r="r" t="t"/>
              <a:pathLst>
                <a:path extrusionOk="0" h="125730" w="107314">
                  <a:moveTo>
                    <a:pt x="36576" y="6096"/>
                  </a:moveTo>
                  <a:lnTo>
                    <a:pt x="30480" y="0"/>
                  </a:lnTo>
                  <a:lnTo>
                    <a:pt x="24384" y="4572"/>
                  </a:lnTo>
                  <a:lnTo>
                    <a:pt x="19812" y="10668"/>
                  </a:lnTo>
                  <a:lnTo>
                    <a:pt x="15240" y="15240"/>
                  </a:lnTo>
                  <a:lnTo>
                    <a:pt x="12192" y="21437"/>
                  </a:lnTo>
                  <a:lnTo>
                    <a:pt x="9144" y="26009"/>
                  </a:lnTo>
                  <a:lnTo>
                    <a:pt x="6096" y="32105"/>
                  </a:lnTo>
                  <a:lnTo>
                    <a:pt x="4572" y="36677"/>
                  </a:lnTo>
                  <a:lnTo>
                    <a:pt x="1524" y="42773"/>
                  </a:lnTo>
                  <a:lnTo>
                    <a:pt x="1524" y="47345"/>
                  </a:lnTo>
                  <a:lnTo>
                    <a:pt x="0" y="51917"/>
                  </a:lnTo>
                  <a:lnTo>
                    <a:pt x="0" y="62585"/>
                  </a:lnTo>
                  <a:lnTo>
                    <a:pt x="1727" y="79222"/>
                  </a:lnTo>
                  <a:lnTo>
                    <a:pt x="7048" y="95021"/>
                  </a:lnTo>
                  <a:lnTo>
                    <a:pt x="16065" y="110248"/>
                  </a:lnTo>
                  <a:lnTo>
                    <a:pt x="28956" y="125158"/>
                  </a:lnTo>
                  <a:lnTo>
                    <a:pt x="36576" y="117538"/>
                  </a:lnTo>
                  <a:lnTo>
                    <a:pt x="30264" y="111569"/>
                  </a:lnTo>
                  <a:lnTo>
                    <a:pt x="24955" y="105156"/>
                  </a:lnTo>
                  <a:lnTo>
                    <a:pt x="10668" y="62585"/>
                  </a:lnTo>
                  <a:lnTo>
                    <a:pt x="12357" y="47129"/>
                  </a:lnTo>
                  <a:lnTo>
                    <a:pt x="17335" y="32664"/>
                  </a:lnTo>
                  <a:lnTo>
                    <a:pt x="25450" y="19037"/>
                  </a:lnTo>
                  <a:lnTo>
                    <a:pt x="36576" y="6096"/>
                  </a:lnTo>
                  <a:close/>
                </a:path>
                <a:path extrusionOk="0" h="125730" w="107314">
                  <a:moveTo>
                    <a:pt x="106768" y="62585"/>
                  </a:moveTo>
                  <a:lnTo>
                    <a:pt x="105003" y="45745"/>
                  </a:lnTo>
                  <a:lnTo>
                    <a:pt x="99529" y="29616"/>
                  </a:lnTo>
                  <a:lnTo>
                    <a:pt x="90055" y="14325"/>
                  </a:lnTo>
                  <a:lnTo>
                    <a:pt x="76288" y="0"/>
                  </a:lnTo>
                  <a:lnTo>
                    <a:pt x="70192" y="7620"/>
                  </a:lnTo>
                  <a:lnTo>
                    <a:pt x="81318" y="19900"/>
                  </a:lnTo>
                  <a:lnTo>
                    <a:pt x="89433" y="33426"/>
                  </a:lnTo>
                  <a:lnTo>
                    <a:pt x="94411" y="47802"/>
                  </a:lnTo>
                  <a:lnTo>
                    <a:pt x="96100" y="62585"/>
                  </a:lnTo>
                  <a:lnTo>
                    <a:pt x="95554" y="70319"/>
                  </a:lnTo>
                  <a:lnTo>
                    <a:pt x="94005" y="77635"/>
                  </a:lnTo>
                  <a:lnTo>
                    <a:pt x="91605" y="84658"/>
                  </a:lnTo>
                  <a:lnTo>
                    <a:pt x="88480" y="91541"/>
                  </a:lnTo>
                  <a:lnTo>
                    <a:pt x="85623" y="98425"/>
                  </a:lnTo>
                  <a:lnTo>
                    <a:pt x="81622" y="105156"/>
                  </a:lnTo>
                  <a:lnTo>
                    <a:pt x="76479" y="111569"/>
                  </a:lnTo>
                  <a:lnTo>
                    <a:pt x="70192" y="117538"/>
                  </a:lnTo>
                  <a:lnTo>
                    <a:pt x="76288" y="125158"/>
                  </a:lnTo>
                  <a:lnTo>
                    <a:pt x="82384" y="119062"/>
                  </a:lnTo>
                  <a:lnTo>
                    <a:pt x="86956" y="112966"/>
                  </a:lnTo>
                  <a:lnTo>
                    <a:pt x="91528" y="108394"/>
                  </a:lnTo>
                  <a:lnTo>
                    <a:pt x="96100" y="102298"/>
                  </a:lnTo>
                  <a:lnTo>
                    <a:pt x="99148" y="97726"/>
                  </a:lnTo>
                  <a:lnTo>
                    <a:pt x="100672" y="91541"/>
                  </a:lnTo>
                  <a:lnTo>
                    <a:pt x="103720" y="86969"/>
                  </a:lnTo>
                  <a:lnTo>
                    <a:pt x="105244" y="82397"/>
                  </a:lnTo>
                  <a:lnTo>
                    <a:pt x="105244" y="76301"/>
                  </a:lnTo>
                  <a:lnTo>
                    <a:pt x="106768" y="71729"/>
                  </a:lnTo>
                  <a:lnTo>
                    <a:pt x="106768" y="62585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298" name="Google Shape;2298;p26"/>
          <p:cNvPicPr preferRelativeResize="0"/>
          <p:nvPr/>
        </p:nvPicPr>
        <p:blipFill rotWithShape="1">
          <a:blip r:embed="rId20">
            <a:alphaModFix/>
          </a:blip>
          <a:srcRect b="0" l="0" r="0" t="0"/>
          <a:stretch/>
        </p:blipFill>
        <p:spPr>
          <a:xfrm>
            <a:off x="3420522" y="1350264"/>
            <a:ext cx="137350" cy="8705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9" name="Google Shape;2299;p26"/>
          <p:cNvPicPr preferRelativeResize="0"/>
          <p:nvPr/>
        </p:nvPicPr>
        <p:blipFill rotWithShape="1">
          <a:blip r:embed="rId21">
            <a:alphaModFix/>
          </a:blip>
          <a:srcRect b="0" l="0" r="0" t="0"/>
          <a:stretch/>
        </p:blipFill>
        <p:spPr>
          <a:xfrm>
            <a:off x="3649503" y="1344168"/>
            <a:ext cx="1305020" cy="1190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0" name="Google Shape;2300;p26"/>
          <p:cNvGrpSpPr/>
          <p:nvPr/>
        </p:nvGrpSpPr>
        <p:grpSpPr>
          <a:xfrm>
            <a:off x="5047678" y="1350263"/>
            <a:ext cx="277748" cy="87345"/>
            <a:chOff x="5047678" y="1350263"/>
            <a:chExt cx="277748" cy="87345"/>
          </a:xfrm>
        </p:grpSpPr>
        <p:sp>
          <p:nvSpPr>
            <p:cNvPr id="2301" name="Google Shape;2301;p26"/>
            <p:cNvSpPr/>
            <p:nvPr/>
          </p:nvSpPr>
          <p:spPr>
            <a:xfrm>
              <a:off x="5047678" y="1351883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767" y="0"/>
                  </a:lnTo>
                  <a:lnTo>
                    <a:pt x="48767" y="9144"/>
                  </a:lnTo>
                  <a:lnTo>
                    <a:pt x="12191" y="9144"/>
                  </a:lnTo>
                  <a:lnTo>
                    <a:pt x="12191" y="36576"/>
                  </a:lnTo>
                  <a:lnTo>
                    <a:pt x="45719" y="36576"/>
                  </a:lnTo>
                  <a:lnTo>
                    <a:pt x="4571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02" name="Google Shape;2302;p26"/>
            <p:cNvPicPr preferRelativeResize="0"/>
            <p:nvPr/>
          </p:nvPicPr>
          <p:blipFill rotWithShape="1">
            <a:blip r:embed="rId22">
              <a:alphaModFix/>
            </a:blip>
            <a:srcRect b="0" l="0" r="0" t="0"/>
            <a:stretch/>
          </p:blipFill>
          <p:spPr>
            <a:xfrm>
              <a:off x="5119306" y="1350263"/>
              <a:ext cx="206120" cy="8705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03" name="Google Shape;2303;p26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412390" y="1344167"/>
            <a:ext cx="695991" cy="1144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04" name="Google Shape;2304;p26"/>
          <p:cNvGrpSpPr/>
          <p:nvPr/>
        </p:nvGrpSpPr>
        <p:grpSpPr>
          <a:xfrm>
            <a:off x="649224" y="1824227"/>
            <a:ext cx="1065275" cy="166116"/>
            <a:chOff x="649224" y="1824227"/>
            <a:chExt cx="1065275" cy="166116"/>
          </a:xfrm>
        </p:grpSpPr>
        <p:pic>
          <p:nvPicPr>
            <p:cNvPr id="2305" name="Google Shape;2305;p26"/>
            <p:cNvPicPr preferRelativeResize="0"/>
            <p:nvPr/>
          </p:nvPicPr>
          <p:blipFill rotWithShape="1">
            <a:blip r:embed="rId24">
              <a:alphaModFix/>
            </a:blip>
            <a:srcRect b="0" l="0" r="0" t="0"/>
            <a:stretch/>
          </p:blipFill>
          <p:spPr>
            <a:xfrm>
              <a:off x="649224" y="1834895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6" name="Google Shape;2306;p26"/>
            <p:cNvPicPr preferRelativeResize="0"/>
            <p:nvPr/>
          </p:nvPicPr>
          <p:blipFill rotWithShape="1">
            <a:blip r:embed="rId25">
              <a:alphaModFix/>
            </a:blip>
            <a:srcRect b="0" l="0" r="0" t="0"/>
            <a:stretch/>
          </p:blipFill>
          <p:spPr>
            <a:xfrm>
              <a:off x="742187" y="1833371"/>
              <a:ext cx="124968" cy="13106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7" name="Google Shape;2307;p26"/>
            <p:cNvSpPr/>
            <p:nvPr/>
          </p:nvSpPr>
          <p:spPr>
            <a:xfrm>
              <a:off x="871727" y="1962149"/>
              <a:ext cx="1905" cy="0"/>
            </a:xfrm>
            <a:custGeom>
              <a:rect b="b" l="l" r="r" t="t"/>
              <a:pathLst>
                <a:path extrusionOk="0" h="120000" w="1905">
                  <a:moveTo>
                    <a:pt x="0" y="0"/>
                  </a:moveTo>
                  <a:lnTo>
                    <a:pt x="1524" y="0"/>
                  </a:lnTo>
                </a:path>
              </a:pathLst>
            </a:custGeom>
            <a:noFill/>
            <a:ln cap="flat" cmpd="sng" w="9525">
              <a:solidFill>
                <a:srgbClr val="FEFEF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08" name="Google Shape;2308;p26"/>
            <p:cNvPicPr preferRelativeResize="0"/>
            <p:nvPr/>
          </p:nvPicPr>
          <p:blipFill rotWithShape="1">
            <a:blip r:embed="rId26">
              <a:alphaModFix/>
            </a:blip>
            <a:srcRect b="0" l="0" r="0" t="0"/>
            <a:stretch/>
          </p:blipFill>
          <p:spPr>
            <a:xfrm>
              <a:off x="917447" y="1834895"/>
              <a:ext cx="79247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09" name="Google Shape;2309;p26"/>
            <p:cNvPicPr preferRelativeResize="0"/>
            <p:nvPr/>
          </p:nvPicPr>
          <p:blipFill rotWithShape="1">
            <a:blip r:embed="rId27">
              <a:alphaModFix/>
            </a:blip>
            <a:srcRect b="0" l="0" r="0" t="0"/>
            <a:stretch/>
          </p:blipFill>
          <p:spPr>
            <a:xfrm>
              <a:off x="1007364" y="1833371"/>
              <a:ext cx="126491" cy="1310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0" name="Google Shape;2310;p26"/>
            <p:cNvPicPr preferRelativeResize="0"/>
            <p:nvPr/>
          </p:nvPicPr>
          <p:blipFill rotWithShape="1">
            <a:blip r:embed="rId28">
              <a:alphaModFix/>
            </a:blip>
            <a:srcRect b="0" l="0" r="0" t="0"/>
            <a:stretch/>
          </p:blipFill>
          <p:spPr>
            <a:xfrm>
              <a:off x="1150620" y="1834895"/>
              <a:ext cx="97535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1" name="Google Shape;2311;p26"/>
            <p:cNvPicPr preferRelativeResize="0"/>
            <p:nvPr/>
          </p:nvPicPr>
          <p:blipFill rotWithShape="1">
            <a:blip r:embed="rId29">
              <a:alphaModFix/>
            </a:blip>
            <a:srcRect b="0" l="0" r="0" t="0"/>
            <a:stretch/>
          </p:blipFill>
          <p:spPr>
            <a:xfrm>
              <a:off x="1261871" y="1834895"/>
              <a:ext cx="135636" cy="1280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2" name="Google Shape;2312;p26"/>
            <p:cNvPicPr preferRelativeResize="0"/>
            <p:nvPr/>
          </p:nvPicPr>
          <p:blipFill rotWithShape="1">
            <a:blip r:embed="rId30">
              <a:alphaModFix/>
            </a:blip>
            <a:srcRect b="0" l="0" r="0" t="0"/>
            <a:stretch/>
          </p:blipFill>
          <p:spPr>
            <a:xfrm>
              <a:off x="1408175" y="1824227"/>
              <a:ext cx="306324" cy="16611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3" name="Google Shape;2313;p26"/>
          <p:cNvPicPr preferRelativeResize="0"/>
          <p:nvPr/>
        </p:nvPicPr>
        <p:blipFill rotWithShape="1">
          <a:blip r:embed="rId31">
            <a:alphaModFix/>
          </a:blip>
          <a:srcRect b="0" l="0" r="0" t="0"/>
          <a:stretch/>
        </p:blipFill>
        <p:spPr>
          <a:xfrm>
            <a:off x="678179" y="2202179"/>
            <a:ext cx="743712" cy="12496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4" name="Google Shape;2314;p26"/>
          <p:cNvGrpSpPr/>
          <p:nvPr/>
        </p:nvGrpSpPr>
        <p:grpSpPr>
          <a:xfrm>
            <a:off x="1497330" y="2206275"/>
            <a:ext cx="728090" cy="138874"/>
            <a:chOff x="1497330" y="2206275"/>
            <a:chExt cx="728090" cy="138874"/>
          </a:xfrm>
        </p:grpSpPr>
        <p:pic>
          <p:nvPicPr>
            <p:cNvPr id="2315" name="Google Shape;2315;p26"/>
            <p:cNvPicPr preferRelativeResize="0"/>
            <p:nvPr/>
          </p:nvPicPr>
          <p:blipFill rotWithShape="1">
            <a:blip r:embed="rId32">
              <a:alphaModFix/>
            </a:blip>
            <a:srcRect b="0" l="0" r="0" t="0"/>
            <a:stretch/>
          </p:blipFill>
          <p:spPr>
            <a:xfrm>
              <a:off x="1497330" y="2210847"/>
              <a:ext cx="181641" cy="1159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6" name="Google Shape;2316;p26"/>
            <p:cNvPicPr preferRelativeResize="0"/>
            <p:nvPr/>
          </p:nvPicPr>
          <p:blipFill rotWithShape="1">
            <a:blip r:embed="rId33">
              <a:alphaModFix/>
            </a:blip>
            <a:srcRect b="0" l="0" r="0" t="0"/>
            <a:stretch/>
          </p:blipFill>
          <p:spPr>
            <a:xfrm>
              <a:off x="1703355" y="2213895"/>
              <a:ext cx="80962" cy="10982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7" name="Google Shape;2317;p26"/>
            <p:cNvPicPr preferRelativeResize="0"/>
            <p:nvPr/>
          </p:nvPicPr>
          <p:blipFill rotWithShape="1">
            <a:blip r:embed="rId34">
              <a:alphaModFix/>
            </a:blip>
            <a:srcRect b="0" l="0" r="0" t="0"/>
            <a:stretch/>
          </p:blipFill>
          <p:spPr>
            <a:xfrm>
              <a:off x="1804130" y="2206275"/>
              <a:ext cx="421290" cy="138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18" name="Google Shape;2318;p26"/>
          <p:cNvPicPr preferRelativeResize="0"/>
          <p:nvPr/>
        </p:nvPicPr>
        <p:blipFill rotWithShape="1">
          <a:blip r:embed="rId35">
            <a:alphaModFix/>
          </a:blip>
          <a:srcRect b="0" l="0" r="0" t="0"/>
          <a:stretch/>
        </p:blipFill>
        <p:spPr>
          <a:xfrm>
            <a:off x="2284553" y="2202179"/>
            <a:ext cx="3812970" cy="152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19" name="Google Shape;2319;p26"/>
          <p:cNvGrpSpPr/>
          <p:nvPr/>
        </p:nvGrpSpPr>
        <p:grpSpPr>
          <a:xfrm>
            <a:off x="709701" y="2676143"/>
            <a:ext cx="427392" cy="87059"/>
            <a:chOff x="709701" y="2676143"/>
            <a:chExt cx="427392" cy="87059"/>
          </a:xfrm>
        </p:grpSpPr>
        <p:sp>
          <p:nvSpPr>
            <p:cNvPr id="2320" name="Google Shape;2320;p26"/>
            <p:cNvSpPr/>
            <p:nvPr/>
          </p:nvSpPr>
          <p:spPr>
            <a:xfrm>
              <a:off x="709701" y="2676143"/>
              <a:ext cx="205104" cy="86995"/>
            </a:xfrm>
            <a:custGeom>
              <a:rect b="b" l="l" r="r" t="t"/>
              <a:pathLst>
                <a:path extrusionOk="0" h="86994" w="205105">
                  <a:moveTo>
                    <a:pt x="58000" y="56489"/>
                  </a:moveTo>
                  <a:lnTo>
                    <a:pt x="56476" y="54965"/>
                  </a:lnTo>
                  <a:lnTo>
                    <a:pt x="53428" y="48869"/>
                  </a:lnTo>
                  <a:lnTo>
                    <a:pt x="50380" y="47345"/>
                  </a:lnTo>
                  <a:lnTo>
                    <a:pt x="47332" y="44297"/>
                  </a:lnTo>
                  <a:lnTo>
                    <a:pt x="38188" y="39624"/>
                  </a:lnTo>
                  <a:lnTo>
                    <a:pt x="35140" y="39624"/>
                  </a:lnTo>
                  <a:lnTo>
                    <a:pt x="33616" y="38100"/>
                  </a:lnTo>
                  <a:lnTo>
                    <a:pt x="30568" y="36576"/>
                  </a:lnTo>
                  <a:lnTo>
                    <a:pt x="27520" y="36576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3716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6664" y="9144"/>
                  </a:lnTo>
                  <a:lnTo>
                    <a:pt x="39712" y="10668"/>
                  </a:lnTo>
                  <a:lnTo>
                    <a:pt x="45808" y="10668"/>
                  </a:lnTo>
                  <a:lnTo>
                    <a:pt x="48856" y="12192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5808" y="1524"/>
                  </a:lnTo>
                  <a:lnTo>
                    <a:pt x="44284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9232" y="7620"/>
                  </a:lnTo>
                  <a:lnTo>
                    <a:pt x="6184" y="9144"/>
                  </a:lnTo>
                  <a:lnTo>
                    <a:pt x="3048" y="15240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624"/>
                  </a:lnTo>
                  <a:lnTo>
                    <a:pt x="12280" y="41249"/>
                  </a:lnTo>
                  <a:lnTo>
                    <a:pt x="21424" y="45821"/>
                  </a:lnTo>
                  <a:lnTo>
                    <a:pt x="22948" y="47345"/>
                  </a:lnTo>
                  <a:lnTo>
                    <a:pt x="25996" y="47345"/>
                  </a:lnTo>
                  <a:lnTo>
                    <a:pt x="32092" y="50393"/>
                  </a:lnTo>
                  <a:lnTo>
                    <a:pt x="35140" y="50393"/>
                  </a:lnTo>
                  <a:lnTo>
                    <a:pt x="38188" y="53441"/>
                  </a:lnTo>
                  <a:lnTo>
                    <a:pt x="41236" y="54965"/>
                  </a:lnTo>
                  <a:lnTo>
                    <a:pt x="45808" y="59537"/>
                  </a:lnTo>
                  <a:lnTo>
                    <a:pt x="45808" y="67157"/>
                  </a:lnTo>
                  <a:lnTo>
                    <a:pt x="44284" y="68681"/>
                  </a:lnTo>
                  <a:lnTo>
                    <a:pt x="44284" y="71729"/>
                  </a:lnTo>
                  <a:lnTo>
                    <a:pt x="42760" y="71729"/>
                  </a:lnTo>
                  <a:lnTo>
                    <a:pt x="39712" y="74777"/>
                  </a:lnTo>
                  <a:lnTo>
                    <a:pt x="36664" y="76301"/>
                  </a:lnTo>
                  <a:lnTo>
                    <a:pt x="10756" y="76301"/>
                  </a:lnTo>
                  <a:lnTo>
                    <a:pt x="7708" y="74777"/>
                  </a:lnTo>
                  <a:lnTo>
                    <a:pt x="3048" y="74777"/>
                  </a:lnTo>
                  <a:lnTo>
                    <a:pt x="0" y="73253"/>
                  </a:lnTo>
                  <a:lnTo>
                    <a:pt x="0" y="83921"/>
                  </a:lnTo>
                  <a:lnTo>
                    <a:pt x="1524" y="85445"/>
                  </a:lnTo>
                  <a:lnTo>
                    <a:pt x="9232" y="85445"/>
                  </a:lnTo>
                  <a:lnTo>
                    <a:pt x="10756" y="86969"/>
                  </a:lnTo>
                  <a:lnTo>
                    <a:pt x="33616" y="86969"/>
                  </a:lnTo>
                  <a:lnTo>
                    <a:pt x="38188" y="85445"/>
                  </a:lnTo>
                  <a:lnTo>
                    <a:pt x="42760" y="85445"/>
                  </a:lnTo>
                  <a:lnTo>
                    <a:pt x="45808" y="83921"/>
                  </a:lnTo>
                  <a:lnTo>
                    <a:pt x="48856" y="80873"/>
                  </a:lnTo>
                  <a:lnTo>
                    <a:pt x="51904" y="79349"/>
                  </a:lnTo>
                  <a:lnTo>
                    <a:pt x="58000" y="67157"/>
                  </a:lnTo>
                  <a:lnTo>
                    <a:pt x="58000" y="62585"/>
                  </a:lnTo>
                  <a:lnTo>
                    <a:pt x="58000" y="56489"/>
                  </a:lnTo>
                  <a:close/>
                </a:path>
                <a:path extrusionOk="0" h="86994" w="205105">
                  <a:moveTo>
                    <a:pt x="128206" y="1625"/>
                  </a:moveTo>
                  <a:lnTo>
                    <a:pt x="79349" y="1625"/>
                  </a:lnTo>
                  <a:lnTo>
                    <a:pt x="79349" y="85547"/>
                  </a:lnTo>
                  <a:lnTo>
                    <a:pt x="128206" y="85547"/>
                  </a:lnTo>
                  <a:lnTo>
                    <a:pt x="128206" y="76403"/>
                  </a:lnTo>
                  <a:lnTo>
                    <a:pt x="91541" y="76403"/>
                  </a:lnTo>
                  <a:lnTo>
                    <a:pt x="91541" y="47447"/>
                  </a:lnTo>
                  <a:lnTo>
                    <a:pt x="126682" y="47447"/>
                  </a:lnTo>
                  <a:lnTo>
                    <a:pt x="126682" y="36677"/>
                  </a:lnTo>
                  <a:lnTo>
                    <a:pt x="91541" y="36677"/>
                  </a:lnTo>
                  <a:lnTo>
                    <a:pt x="91541" y="10769"/>
                  </a:lnTo>
                  <a:lnTo>
                    <a:pt x="128206" y="10769"/>
                  </a:lnTo>
                  <a:lnTo>
                    <a:pt x="128206" y="1625"/>
                  </a:lnTo>
                  <a:close/>
                </a:path>
                <a:path extrusionOk="0" h="86994" w="205105">
                  <a:moveTo>
                    <a:pt x="204597" y="76403"/>
                  </a:moveTo>
                  <a:lnTo>
                    <a:pt x="166408" y="76403"/>
                  </a:lnTo>
                  <a:lnTo>
                    <a:pt x="166408" y="1625"/>
                  </a:lnTo>
                  <a:lnTo>
                    <a:pt x="154203" y="1625"/>
                  </a:lnTo>
                  <a:lnTo>
                    <a:pt x="154203" y="85547"/>
                  </a:lnTo>
                  <a:lnTo>
                    <a:pt x="204597" y="85547"/>
                  </a:lnTo>
                  <a:lnTo>
                    <a:pt x="204597" y="76403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21" name="Google Shape;2321;p26"/>
            <p:cNvPicPr preferRelativeResize="0"/>
            <p:nvPr/>
          </p:nvPicPr>
          <p:blipFill rotWithShape="1">
            <a:blip r:embed="rId36">
              <a:alphaModFix/>
            </a:blip>
            <a:srcRect b="0" l="0" r="0" t="0"/>
            <a:stretch/>
          </p:blipFill>
          <p:spPr>
            <a:xfrm>
              <a:off x="935640" y="2676239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22" name="Google Shape;2322;p26"/>
          <p:cNvGrpSpPr/>
          <p:nvPr/>
        </p:nvGrpSpPr>
        <p:grpSpPr>
          <a:xfrm>
            <a:off x="1230249" y="2665571"/>
            <a:ext cx="1500695" cy="123539"/>
            <a:chOff x="1230249" y="2665571"/>
            <a:chExt cx="1500695" cy="123539"/>
          </a:xfrm>
        </p:grpSpPr>
        <p:pic>
          <p:nvPicPr>
            <p:cNvPr id="2323" name="Google Shape;2323;p26"/>
            <p:cNvPicPr preferRelativeResize="0"/>
            <p:nvPr/>
          </p:nvPicPr>
          <p:blipFill rotWithShape="1">
            <a:blip r:embed="rId37">
              <a:alphaModFix/>
            </a:blip>
            <a:srcRect b="0" l="0" r="0" t="0"/>
            <a:stretch/>
          </p:blipFill>
          <p:spPr>
            <a:xfrm>
              <a:off x="1230249" y="2665571"/>
              <a:ext cx="1080611" cy="1235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4" name="Google Shape;2324;p26"/>
            <p:cNvSpPr/>
            <p:nvPr/>
          </p:nvSpPr>
          <p:spPr>
            <a:xfrm>
              <a:off x="2327706" y="2670403"/>
              <a:ext cx="52069" cy="91440"/>
            </a:xfrm>
            <a:custGeom>
              <a:rect b="b" l="l" r="r" t="t"/>
              <a:pathLst>
                <a:path extrusionOk="0" h="91439" w="52069">
                  <a:moveTo>
                    <a:pt x="51917" y="82550"/>
                  </a:moveTo>
                  <a:lnTo>
                    <a:pt x="33629" y="82550"/>
                  </a:lnTo>
                  <a:lnTo>
                    <a:pt x="33629" y="8890"/>
                  </a:lnTo>
                  <a:lnTo>
                    <a:pt x="33629" y="0"/>
                  </a:lnTo>
                  <a:lnTo>
                    <a:pt x="1524" y="0"/>
                  </a:lnTo>
                  <a:lnTo>
                    <a:pt x="1524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1917" y="91440"/>
                  </a:lnTo>
                  <a:lnTo>
                    <a:pt x="51917" y="8255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25" name="Google Shape;2325;p26"/>
            <p:cNvPicPr preferRelativeResize="0"/>
            <p:nvPr/>
          </p:nvPicPr>
          <p:blipFill rotWithShape="1">
            <a:blip r:embed="rId38">
              <a:alphaModFix/>
            </a:blip>
            <a:srcRect b="0" l="0" r="0" t="0"/>
            <a:stretch/>
          </p:blipFill>
          <p:spPr>
            <a:xfrm>
              <a:off x="2400871" y="2696051"/>
              <a:ext cx="198405" cy="671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6" name="Google Shape;2326;p26"/>
            <p:cNvSpPr/>
            <p:nvPr/>
          </p:nvSpPr>
          <p:spPr>
            <a:xfrm>
              <a:off x="2619184" y="2696057"/>
              <a:ext cx="111760" cy="88900"/>
            </a:xfrm>
            <a:custGeom>
              <a:rect b="b" l="l" r="r" t="t"/>
              <a:pathLst>
                <a:path extrusionOk="0" h="88900" w="111760">
                  <a:moveTo>
                    <a:pt x="53428" y="13716"/>
                  </a:moveTo>
                  <a:lnTo>
                    <a:pt x="51904" y="12192"/>
                  </a:lnTo>
                  <a:lnTo>
                    <a:pt x="50380" y="9144"/>
                  </a:lnTo>
                  <a:lnTo>
                    <a:pt x="48856" y="6096"/>
                  </a:lnTo>
                  <a:lnTo>
                    <a:pt x="47332" y="4572"/>
                  </a:lnTo>
                  <a:lnTo>
                    <a:pt x="41236" y="1524"/>
                  </a:lnTo>
                  <a:lnTo>
                    <a:pt x="38188" y="1524"/>
                  </a:lnTo>
                  <a:lnTo>
                    <a:pt x="35140" y="0"/>
                  </a:lnTo>
                  <a:lnTo>
                    <a:pt x="16764" y="0"/>
                  </a:lnTo>
                  <a:lnTo>
                    <a:pt x="15240" y="1524"/>
                  </a:lnTo>
                  <a:lnTo>
                    <a:pt x="10668" y="1524"/>
                  </a:lnTo>
                  <a:lnTo>
                    <a:pt x="7620" y="3048"/>
                  </a:lnTo>
                  <a:lnTo>
                    <a:pt x="4572" y="3048"/>
                  </a:lnTo>
                  <a:lnTo>
                    <a:pt x="4572" y="13716"/>
                  </a:lnTo>
                  <a:lnTo>
                    <a:pt x="9144" y="12192"/>
                  </a:lnTo>
                  <a:lnTo>
                    <a:pt x="12192" y="10668"/>
                  </a:lnTo>
                  <a:lnTo>
                    <a:pt x="16764" y="10668"/>
                  </a:lnTo>
                  <a:lnTo>
                    <a:pt x="19812" y="9144"/>
                  </a:lnTo>
                  <a:lnTo>
                    <a:pt x="32092" y="9144"/>
                  </a:lnTo>
                  <a:lnTo>
                    <a:pt x="36664" y="10668"/>
                  </a:lnTo>
                  <a:lnTo>
                    <a:pt x="41236" y="15240"/>
                  </a:lnTo>
                  <a:lnTo>
                    <a:pt x="42760" y="18288"/>
                  </a:lnTo>
                  <a:lnTo>
                    <a:pt x="42760" y="27432"/>
                  </a:lnTo>
                  <a:lnTo>
                    <a:pt x="42760" y="36576"/>
                  </a:lnTo>
                  <a:lnTo>
                    <a:pt x="42760" y="48768"/>
                  </a:lnTo>
                  <a:lnTo>
                    <a:pt x="38188" y="51816"/>
                  </a:lnTo>
                  <a:lnTo>
                    <a:pt x="32092" y="54864"/>
                  </a:lnTo>
                  <a:lnTo>
                    <a:pt x="27520" y="56489"/>
                  </a:lnTo>
                  <a:lnTo>
                    <a:pt x="25996" y="58013"/>
                  </a:lnTo>
                  <a:lnTo>
                    <a:pt x="18288" y="58013"/>
                  </a:lnTo>
                  <a:lnTo>
                    <a:pt x="16764" y="56489"/>
                  </a:lnTo>
                  <a:lnTo>
                    <a:pt x="15240" y="56489"/>
                  </a:lnTo>
                  <a:lnTo>
                    <a:pt x="13716" y="54864"/>
                  </a:lnTo>
                  <a:lnTo>
                    <a:pt x="13716" y="53340"/>
                  </a:lnTo>
                  <a:lnTo>
                    <a:pt x="12192" y="53340"/>
                  </a:lnTo>
                  <a:lnTo>
                    <a:pt x="12192" y="42672"/>
                  </a:lnTo>
                  <a:lnTo>
                    <a:pt x="13716" y="42672"/>
                  </a:lnTo>
                  <a:lnTo>
                    <a:pt x="13716" y="41148"/>
                  </a:lnTo>
                  <a:lnTo>
                    <a:pt x="16764" y="38100"/>
                  </a:lnTo>
                  <a:lnTo>
                    <a:pt x="18288" y="38100"/>
                  </a:lnTo>
                  <a:lnTo>
                    <a:pt x="19812" y="36576"/>
                  </a:lnTo>
                  <a:lnTo>
                    <a:pt x="42760" y="36576"/>
                  </a:lnTo>
                  <a:lnTo>
                    <a:pt x="42760" y="27432"/>
                  </a:lnTo>
                  <a:lnTo>
                    <a:pt x="19812" y="27432"/>
                  </a:lnTo>
                  <a:lnTo>
                    <a:pt x="12192" y="28956"/>
                  </a:lnTo>
                  <a:lnTo>
                    <a:pt x="7620" y="33528"/>
                  </a:lnTo>
                  <a:lnTo>
                    <a:pt x="1524" y="36576"/>
                  </a:lnTo>
                  <a:lnTo>
                    <a:pt x="0" y="42672"/>
                  </a:lnTo>
                  <a:lnTo>
                    <a:pt x="0" y="53340"/>
                  </a:lnTo>
                  <a:lnTo>
                    <a:pt x="1524" y="56489"/>
                  </a:lnTo>
                  <a:lnTo>
                    <a:pt x="1524" y="58013"/>
                  </a:lnTo>
                  <a:lnTo>
                    <a:pt x="3048" y="61061"/>
                  </a:lnTo>
                  <a:lnTo>
                    <a:pt x="6096" y="64109"/>
                  </a:lnTo>
                  <a:lnTo>
                    <a:pt x="9144" y="65633"/>
                  </a:lnTo>
                  <a:lnTo>
                    <a:pt x="10668" y="65633"/>
                  </a:lnTo>
                  <a:lnTo>
                    <a:pt x="13716" y="67157"/>
                  </a:lnTo>
                  <a:lnTo>
                    <a:pt x="29044" y="67157"/>
                  </a:lnTo>
                  <a:lnTo>
                    <a:pt x="32092" y="65633"/>
                  </a:lnTo>
                  <a:lnTo>
                    <a:pt x="36664" y="64109"/>
                  </a:lnTo>
                  <a:lnTo>
                    <a:pt x="42760" y="58013"/>
                  </a:lnTo>
                  <a:lnTo>
                    <a:pt x="42760" y="65633"/>
                  </a:lnTo>
                  <a:lnTo>
                    <a:pt x="53428" y="65633"/>
                  </a:lnTo>
                  <a:lnTo>
                    <a:pt x="53428" y="36576"/>
                  </a:lnTo>
                  <a:lnTo>
                    <a:pt x="53428" y="13716"/>
                  </a:lnTo>
                  <a:close/>
                </a:path>
                <a:path extrusionOk="0" h="88900" w="111760">
                  <a:moveTo>
                    <a:pt x="111340" y="56489"/>
                  </a:moveTo>
                  <a:lnTo>
                    <a:pt x="109816" y="53441"/>
                  </a:lnTo>
                  <a:lnTo>
                    <a:pt x="109816" y="51917"/>
                  </a:lnTo>
                  <a:lnTo>
                    <a:pt x="108292" y="50393"/>
                  </a:lnTo>
                  <a:lnTo>
                    <a:pt x="108292" y="48869"/>
                  </a:lnTo>
                  <a:lnTo>
                    <a:pt x="106768" y="47345"/>
                  </a:lnTo>
                  <a:lnTo>
                    <a:pt x="105244" y="47345"/>
                  </a:lnTo>
                  <a:lnTo>
                    <a:pt x="103720" y="45821"/>
                  </a:lnTo>
                  <a:lnTo>
                    <a:pt x="96100" y="45821"/>
                  </a:lnTo>
                  <a:lnTo>
                    <a:pt x="94576" y="47345"/>
                  </a:lnTo>
                  <a:lnTo>
                    <a:pt x="93052" y="47345"/>
                  </a:lnTo>
                  <a:lnTo>
                    <a:pt x="93052" y="48869"/>
                  </a:lnTo>
                  <a:lnTo>
                    <a:pt x="91528" y="50393"/>
                  </a:lnTo>
                  <a:lnTo>
                    <a:pt x="91528" y="58013"/>
                  </a:lnTo>
                  <a:lnTo>
                    <a:pt x="94576" y="61061"/>
                  </a:lnTo>
                  <a:lnTo>
                    <a:pt x="94576" y="62585"/>
                  </a:lnTo>
                  <a:lnTo>
                    <a:pt x="96100" y="62585"/>
                  </a:lnTo>
                  <a:lnTo>
                    <a:pt x="96100" y="65633"/>
                  </a:lnTo>
                  <a:lnTo>
                    <a:pt x="97624" y="67157"/>
                  </a:lnTo>
                  <a:lnTo>
                    <a:pt x="97624" y="70205"/>
                  </a:lnTo>
                  <a:lnTo>
                    <a:pt x="96100" y="71729"/>
                  </a:lnTo>
                  <a:lnTo>
                    <a:pt x="96100" y="73253"/>
                  </a:lnTo>
                  <a:lnTo>
                    <a:pt x="93052" y="76301"/>
                  </a:lnTo>
                  <a:lnTo>
                    <a:pt x="91528" y="76301"/>
                  </a:lnTo>
                  <a:lnTo>
                    <a:pt x="90004" y="77825"/>
                  </a:lnTo>
                  <a:lnTo>
                    <a:pt x="88480" y="77825"/>
                  </a:lnTo>
                  <a:lnTo>
                    <a:pt x="86956" y="79349"/>
                  </a:lnTo>
                  <a:lnTo>
                    <a:pt x="79336" y="79349"/>
                  </a:lnTo>
                  <a:lnTo>
                    <a:pt x="79336" y="88493"/>
                  </a:lnTo>
                  <a:lnTo>
                    <a:pt x="90004" y="88493"/>
                  </a:lnTo>
                  <a:lnTo>
                    <a:pt x="93052" y="86969"/>
                  </a:lnTo>
                  <a:lnTo>
                    <a:pt x="97624" y="85445"/>
                  </a:lnTo>
                  <a:lnTo>
                    <a:pt x="100672" y="82397"/>
                  </a:lnTo>
                  <a:lnTo>
                    <a:pt x="103720" y="80873"/>
                  </a:lnTo>
                  <a:lnTo>
                    <a:pt x="106768" y="77825"/>
                  </a:lnTo>
                  <a:lnTo>
                    <a:pt x="111340" y="68681"/>
                  </a:lnTo>
                  <a:lnTo>
                    <a:pt x="111340" y="56489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327" name="Google Shape;2327;p26"/>
          <p:cNvGrpSpPr/>
          <p:nvPr/>
        </p:nvGrpSpPr>
        <p:grpSpPr>
          <a:xfrm>
            <a:off x="2835973" y="2665475"/>
            <a:ext cx="561848" cy="123825"/>
            <a:chOff x="2835973" y="2665475"/>
            <a:chExt cx="561848" cy="123825"/>
          </a:xfrm>
        </p:grpSpPr>
        <p:pic>
          <p:nvPicPr>
            <p:cNvPr id="2328" name="Google Shape;2328;p26"/>
            <p:cNvPicPr preferRelativeResize="0"/>
            <p:nvPr/>
          </p:nvPicPr>
          <p:blipFill rotWithShape="1">
            <a:blip r:embed="rId39">
              <a:alphaModFix/>
            </a:blip>
            <a:srcRect b="0" l="0" r="0" t="0"/>
            <a:stretch/>
          </p:blipFill>
          <p:spPr>
            <a:xfrm>
              <a:off x="2835973" y="2670143"/>
              <a:ext cx="134302" cy="930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9" name="Google Shape;2329;p26"/>
            <p:cNvPicPr preferRelativeResize="0"/>
            <p:nvPr/>
          </p:nvPicPr>
          <p:blipFill rotWithShape="1">
            <a:blip r:embed="rId40">
              <a:alphaModFix/>
            </a:blip>
            <a:srcRect b="0" l="0" r="0" t="0"/>
            <a:stretch/>
          </p:blipFill>
          <p:spPr>
            <a:xfrm>
              <a:off x="2990088" y="2676239"/>
              <a:ext cx="348043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0" name="Google Shape;2330;p26"/>
            <p:cNvSpPr/>
            <p:nvPr/>
          </p:nvSpPr>
          <p:spPr>
            <a:xfrm>
              <a:off x="3360991" y="2665475"/>
              <a:ext cx="36830" cy="123825"/>
            </a:xfrm>
            <a:custGeom>
              <a:rect b="b" l="l" r="r" t="t"/>
              <a:pathLst>
                <a:path extrusionOk="0" h="123825" w="36829">
                  <a:moveTo>
                    <a:pt x="6096" y="123634"/>
                  </a:moveTo>
                  <a:lnTo>
                    <a:pt x="0" y="117538"/>
                  </a:lnTo>
                  <a:lnTo>
                    <a:pt x="5429" y="110918"/>
                  </a:lnTo>
                  <a:lnTo>
                    <a:pt x="10287" y="104584"/>
                  </a:lnTo>
                  <a:lnTo>
                    <a:pt x="24384" y="62579"/>
                  </a:lnTo>
                  <a:lnTo>
                    <a:pt x="22931" y="47124"/>
                  </a:lnTo>
                  <a:lnTo>
                    <a:pt x="18478" y="32670"/>
                  </a:lnTo>
                  <a:lnTo>
                    <a:pt x="10882" y="19073"/>
                  </a:lnTo>
                  <a:lnTo>
                    <a:pt x="0" y="6191"/>
                  </a:lnTo>
                  <a:lnTo>
                    <a:pt x="6096" y="0"/>
                  </a:lnTo>
                  <a:lnTo>
                    <a:pt x="19216" y="14080"/>
                  </a:lnTo>
                  <a:lnTo>
                    <a:pt x="28765" y="28848"/>
                  </a:lnTo>
                  <a:lnTo>
                    <a:pt x="34599" y="44456"/>
                  </a:lnTo>
                  <a:lnTo>
                    <a:pt x="36576" y="61055"/>
                  </a:lnTo>
                  <a:lnTo>
                    <a:pt x="36576" y="71723"/>
                  </a:lnTo>
                  <a:lnTo>
                    <a:pt x="33528" y="80867"/>
                  </a:lnTo>
                  <a:lnTo>
                    <a:pt x="32004" y="86963"/>
                  </a:lnTo>
                  <a:lnTo>
                    <a:pt x="30480" y="91630"/>
                  </a:lnTo>
                  <a:lnTo>
                    <a:pt x="27432" y="97726"/>
                  </a:lnTo>
                  <a:lnTo>
                    <a:pt x="24384" y="102298"/>
                  </a:lnTo>
                  <a:lnTo>
                    <a:pt x="21336" y="108394"/>
                  </a:lnTo>
                  <a:lnTo>
                    <a:pt x="16764" y="112966"/>
                  </a:lnTo>
                  <a:lnTo>
                    <a:pt x="12192" y="119062"/>
                  </a:lnTo>
                  <a:lnTo>
                    <a:pt x="6096" y="12363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331" name="Google Shape;2331;p26"/>
          <p:cNvGrpSpPr/>
          <p:nvPr/>
        </p:nvGrpSpPr>
        <p:grpSpPr>
          <a:xfrm>
            <a:off x="3505961" y="2676239"/>
            <a:ext cx="276320" cy="86963"/>
            <a:chOff x="3505961" y="2676239"/>
            <a:chExt cx="276320" cy="86963"/>
          </a:xfrm>
        </p:grpSpPr>
        <p:sp>
          <p:nvSpPr>
            <p:cNvPr id="2332" name="Google Shape;2332;p26"/>
            <p:cNvSpPr/>
            <p:nvPr/>
          </p:nvSpPr>
          <p:spPr>
            <a:xfrm>
              <a:off x="3505961" y="2677763"/>
              <a:ext cx="47625" cy="84455"/>
            </a:xfrm>
            <a:custGeom>
              <a:rect b="b" l="l" r="r" t="t"/>
              <a:pathLst>
                <a:path extrusionOk="0" h="84455" w="47625">
                  <a:moveTo>
                    <a:pt x="12287" y="83915"/>
                  </a:moveTo>
                  <a:lnTo>
                    <a:pt x="0" y="83915"/>
                  </a:lnTo>
                  <a:lnTo>
                    <a:pt x="0" y="0"/>
                  </a:lnTo>
                  <a:lnTo>
                    <a:pt x="47339" y="0"/>
                  </a:lnTo>
                  <a:lnTo>
                    <a:pt x="47339" y="9144"/>
                  </a:lnTo>
                  <a:lnTo>
                    <a:pt x="12287" y="9144"/>
                  </a:lnTo>
                  <a:lnTo>
                    <a:pt x="12287" y="36576"/>
                  </a:lnTo>
                  <a:lnTo>
                    <a:pt x="45815" y="36576"/>
                  </a:lnTo>
                  <a:lnTo>
                    <a:pt x="45815" y="47244"/>
                  </a:lnTo>
                  <a:lnTo>
                    <a:pt x="12287" y="47244"/>
                  </a:lnTo>
                  <a:lnTo>
                    <a:pt x="12287" y="83915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33" name="Google Shape;2333;p26"/>
            <p:cNvPicPr preferRelativeResize="0"/>
            <p:nvPr/>
          </p:nvPicPr>
          <p:blipFill rotWithShape="1">
            <a:blip r:embed="rId41">
              <a:alphaModFix/>
            </a:blip>
            <a:srcRect b="0" l="0" r="0" t="0"/>
            <a:stretch/>
          </p:blipFill>
          <p:spPr>
            <a:xfrm>
              <a:off x="3577780" y="2676239"/>
              <a:ext cx="204501" cy="8696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34" name="Google Shape;2334;p26"/>
          <p:cNvGrpSpPr/>
          <p:nvPr/>
        </p:nvGrpSpPr>
        <p:grpSpPr>
          <a:xfrm>
            <a:off x="3870769" y="2670143"/>
            <a:ext cx="842925" cy="114560"/>
            <a:chOff x="3870769" y="2670143"/>
            <a:chExt cx="842925" cy="114560"/>
          </a:xfrm>
        </p:grpSpPr>
        <p:pic>
          <p:nvPicPr>
            <p:cNvPr id="2335" name="Google Shape;2335;p26"/>
            <p:cNvPicPr preferRelativeResize="0"/>
            <p:nvPr/>
          </p:nvPicPr>
          <p:blipFill rotWithShape="1">
            <a:blip r:embed="rId42">
              <a:alphaModFix/>
            </a:blip>
            <a:srcRect b="0" l="0" r="0" t="0"/>
            <a:stretch/>
          </p:blipFill>
          <p:spPr>
            <a:xfrm>
              <a:off x="3870769" y="2670143"/>
              <a:ext cx="641127" cy="9305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36" name="Google Shape;2336;p26"/>
            <p:cNvSpPr/>
            <p:nvPr/>
          </p:nvSpPr>
          <p:spPr>
            <a:xfrm>
              <a:off x="4530179" y="2670403"/>
              <a:ext cx="183515" cy="114300"/>
            </a:xfrm>
            <a:custGeom>
              <a:rect b="b" l="l" r="r" t="t"/>
              <a:pathLst>
                <a:path extrusionOk="0" h="114300" w="183514">
                  <a:moveTo>
                    <a:pt x="53441" y="82550"/>
                  </a:moveTo>
                  <a:lnTo>
                    <a:pt x="33528" y="82550"/>
                  </a:lnTo>
                  <a:lnTo>
                    <a:pt x="33528" y="8890"/>
                  </a:lnTo>
                  <a:lnTo>
                    <a:pt x="33528" y="0"/>
                  </a:lnTo>
                  <a:lnTo>
                    <a:pt x="3048" y="0"/>
                  </a:lnTo>
                  <a:lnTo>
                    <a:pt x="3048" y="8890"/>
                  </a:lnTo>
                  <a:lnTo>
                    <a:pt x="21336" y="8890"/>
                  </a:lnTo>
                  <a:lnTo>
                    <a:pt x="21336" y="82550"/>
                  </a:lnTo>
                  <a:lnTo>
                    <a:pt x="0" y="82550"/>
                  </a:lnTo>
                  <a:lnTo>
                    <a:pt x="0" y="91440"/>
                  </a:lnTo>
                  <a:lnTo>
                    <a:pt x="53441" y="91440"/>
                  </a:lnTo>
                  <a:lnTo>
                    <a:pt x="53441" y="82550"/>
                  </a:lnTo>
                  <a:close/>
                </a:path>
                <a:path extrusionOk="0" h="114300" w="183514">
                  <a:moveTo>
                    <a:pt x="125158" y="39370"/>
                  </a:moveTo>
                  <a:lnTo>
                    <a:pt x="123634" y="37846"/>
                  </a:lnTo>
                  <a:lnTo>
                    <a:pt x="122110" y="34798"/>
                  </a:lnTo>
                  <a:lnTo>
                    <a:pt x="120586" y="31750"/>
                  </a:lnTo>
                  <a:lnTo>
                    <a:pt x="119062" y="30226"/>
                  </a:lnTo>
                  <a:lnTo>
                    <a:pt x="112966" y="27178"/>
                  </a:lnTo>
                  <a:lnTo>
                    <a:pt x="109918" y="27178"/>
                  </a:lnTo>
                  <a:lnTo>
                    <a:pt x="106870" y="25654"/>
                  </a:lnTo>
                  <a:lnTo>
                    <a:pt x="88582" y="25654"/>
                  </a:lnTo>
                  <a:lnTo>
                    <a:pt x="87058" y="27178"/>
                  </a:lnTo>
                  <a:lnTo>
                    <a:pt x="80962" y="27178"/>
                  </a:lnTo>
                  <a:lnTo>
                    <a:pt x="79438" y="28702"/>
                  </a:lnTo>
                  <a:lnTo>
                    <a:pt x="76390" y="28702"/>
                  </a:lnTo>
                  <a:lnTo>
                    <a:pt x="76390" y="39370"/>
                  </a:lnTo>
                  <a:lnTo>
                    <a:pt x="80962" y="37846"/>
                  </a:lnTo>
                  <a:lnTo>
                    <a:pt x="84010" y="36322"/>
                  </a:lnTo>
                  <a:lnTo>
                    <a:pt x="88582" y="36322"/>
                  </a:lnTo>
                  <a:lnTo>
                    <a:pt x="91630" y="34798"/>
                  </a:lnTo>
                  <a:lnTo>
                    <a:pt x="103822" y="34798"/>
                  </a:lnTo>
                  <a:lnTo>
                    <a:pt x="108394" y="36322"/>
                  </a:lnTo>
                  <a:lnTo>
                    <a:pt x="112966" y="40894"/>
                  </a:lnTo>
                  <a:lnTo>
                    <a:pt x="114490" y="43942"/>
                  </a:lnTo>
                  <a:lnTo>
                    <a:pt x="114490" y="53187"/>
                  </a:lnTo>
                  <a:lnTo>
                    <a:pt x="114490" y="62331"/>
                  </a:lnTo>
                  <a:lnTo>
                    <a:pt x="114490" y="72999"/>
                  </a:lnTo>
                  <a:lnTo>
                    <a:pt x="109918" y="77571"/>
                  </a:lnTo>
                  <a:lnTo>
                    <a:pt x="103822" y="80619"/>
                  </a:lnTo>
                  <a:lnTo>
                    <a:pt x="99250" y="82143"/>
                  </a:lnTo>
                  <a:lnTo>
                    <a:pt x="96202" y="83667"/>
                  </a:lnTo>
                  <a:lnTo>
                    <a:pt x="90106" y="83667"/>
                  </a:lnTo>
                  <a:lnTo>
                    <a:pt x="88582" y="82143"/>
                  </a:lnTo>
                  <a:lnTo>
                    <a:pt x="87058" y="82143"/>
                  </a:lnTo>
                  <a:lnTo>
                    <a:pt x="85534" y="80619"/>
                  </a:lnTo>
                  <a:lnTo>
                    <a:pt x="85534" y="79095"/>
                  </a:lnTo>
                  <a:lnTo>
                    <a:pt x="84010" y="79095"/>
                  </a:lnTo>
                  <a:lnTo>
                    <a:pt x="84010" y="68427"/>
                  </a:lnTo>
                  <a:lnTo>
                    <a:pt x="85534" y="68427"/>
                  </a:lnTo>
                  <a:lnTo>
                    <a:pt x="85534" y="66903"/>
                  </a:lnTo>
                  <a:lnTo>
                    <a:pt x="88582" y="63855"/>
                  </a:lnTo>
                  <a:lnTo>
                    <a:pt x="90106" y="63855"/>
                  </a:lnTo>
                  <a:lnTo>
                    <a:pt x="91630" y="62331"/>
                  </a:lnTo>
                  <a:lnTo>
                    <a:pt x="114490" y="62331"/>
                  </a:lnTo>
                  <a:lnTo>
                    <a:pt x="114490" y="53187"/>
                  </a:lnTo>
                  <a:lnTo>
                    <a:pt x="90106" y="53187"/>
                  </a:lnTo>
                  <a:lnTo>
                    <a:pt x="84010" y="54711"/>
                  </a:lnTo>
                  <a:lnTo>
                    <a:pt x="79438" y="59283"/>
                  </a:lnTo>
                  <a:lnTo>
                    <a:pt x="73253" y="62331"/>
                  </a:lnTo>
                  <a:lnTo>
                    <a:pt x="71729" y="68427"/>
                  </a:lnTo>
                  <a:lnTo>
                    <a:pt x="71729" y="79095"/>
                  </a:lnTo>
                  <a:lnTo>
                    <a:pt x="73253" y="82143"/>
                  </a:lnTo>
                  <a:lnTo>
                    <a:pt x="73253" y="83667"/>
                  </a:lnTo>
                  <a:lnTo>
                    <a:pt x="74866" y="86715"/>
                  </a:lnTo>
                  <a:lnTo>
                    <a:pt x="77914" y="89763"/>
                  </a:lnTo>
                  <a:lnTo>
                    <a:pt x="80962" y="91287"/>
                  </a:lnTo>
                  <a:lnTo>
                    <a:pt x="82486" y="91287"/>
                  </a:lnTo>
                  <a:lnTo>
                    <a:pt x="85534" y="92811"/>
                  </a:lnTo>
                  <a:lnTo>
                    <a:pt x="100774" y="92811"/>
                  </a:lnTo>
                  <a:lnTo>
                    <a:pt x="103822" y="91287"/>
                  </a:lnTo>
                  <a:lnTo>
                    <a:pt x="108394" y="89763"/>
                  </a:lnTo>
                  <a:lnTo>
                    <a:pt x="114490" y="83667"/>
                  </a:lnTo>
                  <a:lnTo>
                    <a:pt x="114490" y="91287"/>
                  </a:lnTo>
                  <a:lnTo>
                    <a:pt x="125158" y="91287"/>
                  </a:lnTo>
                  <a:lnTo>
                    <a:pt x="125158" y="62331"/>
                  </a:lnTo>
                  <a:lnTo>
                    <a:pt x="125158" y="39370"/>
                  </a:lnTo>
                  <a:close/>
                </a:path>
                <a:path extrusionOk="0" h="114300" w="183514">
                  <a:moveTo>
                    <a:pt x="183172" y="78994"/>
                  </a:moveTo>
                  <a:lnTo>
                    <a:pt x="181648" y="77470"/>
                  </a:lnTo>
                  <a:lnTo>
                    <a:pt x="181648" y="75946"/>
                  </a:lnTo>
                  <a:lnTo>
                    <a:pt x="177076" y="71374"/>
                  </a:lnTo>
                  <a:lnTo>
                    <a:pt x="167932" y="71374"/>
                  </a:lnTo>
                  <a:lnTo>
                    <a:pt x="164884" y="74422"/>
                  </a:lnTo>
                  <a:lnTo>
                    <a:pt x="164884" y="75946"/>
                  </a:lnTo>
                  <a:lnTo>
                    <a:pt x="163258" y="75946"/>
                  </a:lnTo>
                  <a:lnTo>
                    <a:pt x="163258" y="82143"/>
                  </a:lnTo>
                  <a:lnTo>
                    <a:pt x="164884" y="83667"/>
                  </a:lnTo>
                  <a:lnTo>
                    <a:pt x="164884" y="85191"/>
                  </a:lnTo>
                  <a:lnTo>
                    <a:pt x="166408" y="85191"/>
                  </a:lnTo>
                  <a:lnTo>
                    <a:pt x="166408" y="86715"/>
                  </a:lnTo>
                  <a:lnTo>
                    <a:pt x="167932" y="88239"/>
                  </a:lnTo>
                  <a:lnTo>
                    <a:pt x="167932" y="89763"/>
                  </a:lnTo>
                  <a:lnTo>
                    <a:pt x="169456" y="91287"/>
                  </a:lnTo>
                  <a:lnTo>
                    <a:pt x="169456" y="97383"/>
                  </a:lnTo>
                  <a:lnTo>
                    <a:pt x="166408" y="100431"/>
                  </a:lnTo>
                  <a:lnTo>
                    <a:pt x="166408" y="101955"/>
                  </a:lnTo>
                  <a:lnTo>
                    <a:pt x="164884" y="101955"/>
                  </a:lnTo>
                  <a:lnTo>
                    <a:pt x="163258" y="103479"/>
                  </a:lnTo>
                  <a:lnTo>
                    <a:pt x="160210" y="103479"/>
                  </a:lnTo>
                  <a:lnTo>
                    <a:pt x="158686" y="105003"/>
                  </a:lnTo>
                  <a:lnTo>
                    <a:pt x="152590" y="105003"/>
                  </a:lnTo>
                  <a:lnTo>
                    <a:pt x="152590" y="114147"/>
                  </a:lnTo>
                  <a:lnTo>
                    <a:pt x="161734" y="114147"/>
                  </a:lnTo>
                  <a:lnTo>
                    <a:pt x="166408" y="112623"/>
                  </a:lnTo>
                  <a:lnTo>
                    <a:pt x="169456" y="111099"/>
                  </a:lnTo>
                  <a:lnTo>
                    <a:pt x="172504" y="108051"/>
                  </a:lnTo>
                  <a:lnTo>
                    <a:pt x="175552" y="106527"/>
                  </a:lnTo>
                  <a:lnTo>
                    <a:pt x="178600" y="103479"/>
                  </a:lnTo>
                  <a:lnTo>
                    <a:pt x="183172" y="94335"/>
                  </a:lnTo>
                  <a:lnTo>
                    <a:pt x="183172" y="78994"/>
                  </a:lnTo>
                  <a:close/>
                </a:path>
                <a:path extrusionOk="0" h="114300" w="183514">
                  <a:moveTo>
                    <a:pt x="183172" y="33274"/>
                  </a:moveTo>
                  <a:lnTo>
                    <a:pt x="181648" y="31750"/>
                  </a:lnTo>
                  <a:lnTo>
                    <a:pt x="181648" y="30226"/>
                  </a:lnTo>
                  <a:lnTo>
                    <a:pt x="178600" y="27178"/>
                  </a:lnTo>
                  <a:lnTo>
                    <a:pt x="177076" y="27178"/>
                  </a:lnTo>
                  <a:lnTo>
                    <a:pt x="177076" y="25654"/>
                  </a:lnTo>
                  <a:lnTo>
                    <a:pt x="169456" y="25654"/>
                  </a:lnTo>
                  <a:lnTo>
                    <a:pt x="167932" y="27178"/>
                  </a:lnTo>
                  <a:lnTo>
                    <a:pt x="166408" y="27178"/>
                  </a:lnTo>
                  <a:lnTo>
                    <a:pt x="166408" y="28702"/>
                  </a:lnTo>
                  <a:lnTo>
                    <a:pt x="164884" y="28702"/>
                  </a:lnTo>
                  <a:lnTo>
                    <a:pt x="163258" y="30226"/>
                  </a:lnTo>
                  <a:lnTo>
                    <a:pt x="163258" y="40894"/>
                  </a:lnTo>
                  <a:lnTo>
                    <a:pt x="164884" y="40894"/>
                  </a:lnTo>
                  <a:lnTo>
                    <a:pt x="166408" y="42418"/>
                  </a:lnTo>
                  <a:lnTo>
                    <a:pt x="166408" y="43942"/>
                  </a:lnTo>
                  <a:lnTo>
                    <a:pt x="169456" y="43942"/>
                  </a:lnTo>
                  <a:lnTo>
                    <a:pt x="169456" y="45466"/>
                  </a:lnTo>
                  <a:lnTo>
                    <a:pt x="175552" y="45466"/>
                  </a:lnTo>
                  <a:lnTo>
                    <a:pt x="177076" y="43942"/>
                  </a:lnTo>
                  <a:lnTo>
                    <a:pt x="178600" y="43942"/>
                  </a:lnTo>
                  <a:lnTo>
                    <a:pt x="180124" y="42418"/>
                  </a:lnTo>
                  <a:lnTo>
                    <a:pt x="180124" y="40894"/>
                  </a:lnTo>
                  <a:lnTo>
                    <a:pt x="181648" y="40894"/>
                  </a:lnTo>
                  <a:lnTo>
                    <a:pt x="181648" y="39370"/>
                  </a:lnTo>
                  <a:lnTo>
                    <a:pt x="183172" y="37846"/>
                  </a:lnTo>
                  <a:lnTo>
                    <a:pt x="183172" y="3327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pic>
        <p:nvPicPr>
          <p:cNvPr id="2337" name="Google Shape;2337;p26"/>
          <p:cNvPicPr preferRelativeResize="0"/>
          <p:nvPr/>
        </p:nvPicPr>
        <p:blipFill rotWithShape="1">
          <a:blip r:embed="rId43">
            <a:alphaModFix/>
          </a:blip>
          <a:srcRect b="0" l="0" r="0" t="0"/>
          <a:stretch/>
        </p:blipFill>
        <p:spPr>
          <a:xfrm>
            <a:off x="667512" y="3078480"/>
            <a:ext cx="1488943" cy="11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38" name="Google Shape;2338;p26"/>
          <p:cNvGrpSpPr/>
          <p:nvPr/>
        </p:nvGrpSpPr>
        <p:grpSpPr>
          <a:xfrm>
            <a:off x="2216277" y="3071336"/>
            <a:ext cx="593692" cy="122110"/>
            <a:chOff x="2216277" y="3071336"/>
            <a:chExt cx="593692" cy="122110"/>
          </a:xfrm>
        </p:grpSpPr>
        <p:pic>
          <p:nvPicPr>
            <p:cNvPr id="2339" name="Google Shape;2339;p26"/>
            <p:cNvPicPr preferRelativeResize="0"/>
            <p:nvPr/>
          </p:nvPicPr>
          <p:blipFill rotWithShape="1">
            <a:blip r:embed="rId44">
              <a:alphaModFix/>
            </a:blip>
            <a:srcRect b="0" l="0" r="0" t="0"/>
            <a:stretch/>
          </p:blipFill>
          <p:spPr>
            <a:xfrm>
              <a:off x="2216277" y="3071336"/>
              <a:ext cx="138874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26"/>
            <p:cNvSpPr/>
            <p:nvPr/>
          </p:nvSpPr>
          <p:spPr>
            <a:xfrm>
              <a:off x="2381059" y="3108007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3716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3716" y="3047"/>
                  </a:lnTo>
                  <a:lnTo>
                    <a:pt x="13716" y="18287"/>
                  </a:lnTo>
                  <a:lnTo>
                    <a:pt x="18835" y="10286"/>
                  </a:lnTo>
                  <a:lnTo>
                    <a:pt x="24955" y="4571"/>
                  </a:lnTo>
                  <a:lnTo>
                    <a:pt x="31932" y="1142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2672" y="1523"/>
                  </a:lnTo>
                  <a:lnTo>
                    <a:pt x="44195" y="1523"/>
                  </a:lnTo>
                  <a:lnTo>
                    <a:pt x="44195" y="15239"/>
                  </a:lnTo>
                  <a:lnTo>
                    <a:pt x="41148" y="13715"/>
                  </a:lnTo>
                  <a:lnTo>
                    <a:pt x="38100" y="13715"/>
                  </a:lnTo>
                  <a:lnTo>
                    <a:pt x="31503" y="14620"/>
                  </a:lnTo>
                  <a:lnTo>
                    <a:pt x="25336" y="17525"/>
                  </a:lnTo>
                  <a:lnTo>
                    <a:pt x="19454" y="22717"/>
                  </a:lnTo>
                  <a:lnTo>
                    <a:pt x="13716" y="30479"/>
                  </a:lnTo>
                  <a:lnTo>
                    <a:pt x="13716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41" name="Google Shape;2341;p26"/>
            <p:cNvPicPr preferRelativeResize="0"/>
            <p:nvPr/>
          </p:nvPicPr>
          <p:blipFill rotWithShape="1">
            <a:blip r:embed="rId45">
              <a:alphaModFix/>
            </a:blip>
            <a:srcRect b="0" l="0" r="0" t="0"/>
            <a:stretch/>
          </p:blipFill>
          <p:spPr>
            <a:xfrm>
              <a:off x="2446686" y="3108007"/>
              <a:ext cx="11296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2" name="Google Shape;2342;p26"/>
            <p:cNvPicPr preferRelativeResize="0"/>
            <p:nvPr/>
          </p:nvPicPr>
          <p:blipFill rotWithShape="1">
            <a:blip r:embed="rId46">
              <a:alphaModFix/>
            </a:blip>
            <a:srcRect b="0" l="0" r="0" t="0"/>
            <a:stretch/>
          </p:blipFill>
          <p:spPr>
            <a:xfrm>
              <a:off x="2584132" y="3094291"/>
              <a:ext cx="225837" cy="9915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3" name="Google Shape;2343;p26"/>
          <p:cNvGrpSpPr/>
          <p:nvPr/>
        </p:nvGrpSpPr>
        <p:grpSpPr>
          <a:xfrm>
            <a:off x="2877121" y="3074384"/>
            <a:ext cx="166401" cy="119062"/>
            <a:chOff x="2877121" y="3074384"/>
            <a:chExt cx="166401" cy="119062"/>
          </a:xfrm>
        </p:grpSpPr>
        <p:pic>
          <p:nvPicPr>
            <p:cNvPr id="2344" name="Google Shape;2344;p26"/>
            <p:cNvPicPr preferRelativeResize="0"/>
            <p:nvPr/>
          </p:nvPicPr>
          <p:blipFill rotWithShape="1">
            <a:blip r:embed="rId47">
              <a:alphaModFix/>
            </a:blip>
            <a:srcRect b="0" l="0" r="0" t="0"/>
            <a:stretch/>
          </p:blipFill>
          <p:spPr>
            <a:xfrm>
              <a:off x="2877121" y="3074384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45" name="Google Shape;2345;p26"/>
            <p:cNvPicPr preferRelativeResize="0"/>
            <p:nvPr/>
          </p:nvPicPr>
          <p:blipFill rotWithShape="1">
            <a:blip r:embed="rId48">
              <a:alphaModFix/>
            </a:blip>
            <a:srcRect b="0" l="0" r="0" t="0"/>
            <a:stretch/>
          </p:blipFill>
          <p:spPr>
            <a:xfrm>
              <a:off x="2976371" y="3108007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46" name="Google Shape;2346;p26"/>
          <p:cNvGrpSpPr/>
          <p:nvPr/>
        </p:nvGrpSpPr>
        <p:grpSpPr>
          <a:xfrm>
            <a:off x="3110674" y="3071336"/>
            <a:ext cx="401383" cy="122396"/>
            <a:chOff x="3110674" y="3071336"/>
            <a:chExt cx="401383" cy="122396"/>
          </a:xfrm>
        </p:grpSpPr>
        <p:pic>
          <p:nvPicPr>
            <p:cNvPr id="2347" name="Google Shape;2347;p26"/>
            <p:cNvPicPr preferRelativeResize="0"/>
            <p:nvPr/>
          </p:nvPicPr>
          <p:blipFill rotWithShape="1">
            <a:blip r:embed="rId49">
              <a:alphaModFix/>
            </a:blip>
            <a:srcRect b="0" l="0" r="0" t="0"/>
            <a:stretch/>
          </p:blipFill>
          <p:spPr>
            <a:xfrm>
              <a:off x="3110674" y="3071336"/>
              <a:ext cx="128206" cy="1221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8" name="Google Shape;2348;p26"/>
            <p:cNvSpPr/>
            <p:nvPr/>
          </p:nvSpPr>
          <p:spPr>
            <a:xfrm>
              <a:off x="3260216" y="3108007"/>
              <a:ext cx="62865" cy="85725"/>
            </a:xfrm>
            <a:custGeom>
              <a:rect b="b" l="l" r="r" t="t"/>
              <a:pathLst>
                <a:path extrusionOk="0" h="85725" w="62864">
                  <a:moveTo>
                    <a:pt x="45815" y="85439"/>
                  </a:moveTo>
                  <a:lnTo>
                    <a:pt x="38100" y="85439"/>
                  </a:lnTo>
                  <a:lnTo>
                    <a:pt x="30408" y="84605"/>
                  </a:lnTo>
                  <a:lnTo>
                    <a:pt x="833" y="51561"/>
                  </a:lnTo>
                  <a:lnTo>
                    <a:pt x="0" y="42671"/>
                  </a:lnTo>
                  <a:lnTo>
                    <a:pt x="809" y="33194"/>
                  </a:lnTo>
                  <a:lnTo>
                    <a:pt x="32313" y="833"/>
                  </a:lnTo>
                  <a:lnTo>
                    <a:pt x="41148" y="0"/>
                  </a:lnTo>
                  <a:lnTo>
                    <a:pt x="47339" y="0"/>
                  </a:lnTo>
                  <a:lnTo>
                    <a:pt x="62579" y="3047"/>
                  </a:lnTo>
                  <a:lnTo>
                    <a:pt x="62579" y="15239"/>
                  </a:lnTo>
                  <a:lnTo>
                    <a:pt x="53435" y="13715"/>
                  </a:lnTo>
                  <a:lnTo>
                    <a:pt x="47339" y="12191"/>
                  </a:lnTo>
                  <a:lnTo>
                    <a:pt x="35052" y="12191"/>
                  </a:lnTo>
                  <a:lnTo>
                    <a:pt x="28956" y="15239"/>
                  </a:lnTo>
                  <a:lnTo>
                    <a:pt x="24384" y="19811"/>
                  </a:lnTo>
                  <a:lnTo>
                    <a:pt x="19812" y="25907"/>
                  </a:lnTo>
                  <a:lnTo>
                    <a:pt x="16764" y="33527"/>
                  </a:lnTo>
                  <a:lnTo>
                    <a:pt x="16764" y="51911"/>
                  </a:lnTo>
                  <a:lnTo>
                    <a:pt x="19812" y="59531"/>
                  </a:lnTo>
                  <a:lnTo>
                    <a:pt x="24384" y="65627"/>
                  </a:lnTo>
                  <a:lnTo>
                    <a:pt x="28956" y="70199"/>
                  </a:lnTo>
                  <a:lnTo>
                    <a:pt x="35052" y="73247"/>
                  </a:lnTo>
                  <a:lnTo>
                    <a:pt x="48863" y="73247"/>
                  </a:lnTo>
                  <a:lnTo>
                    <a:pt x="56483" y="71723"/>
                  </a:lnTo>
                  <a:lnTo>
                    <a:pt x="62579" y="68675"/>
                  </a:lnTo>
                  <a:lnTo>
                    <a:pt x="62579" y="80867"/>
                  </a:lnTo>
                  <a:lnTo>
                    <a:pt x="53435" y="83915"/>
                  </a:lnTo>
                  <a:lnTo>
                    <a:pt x="45815" y="85439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49" name="Google Shape;2349;p26"/>
            <p:cNvPicPr preferRelativeResize="0"/>
            <p:nvPr/>
          </p:nvPicPr>
          <p:blipFill rotWithShape="1">
            <a:blip r:embed="rId50">
              <a:alphaModFix/>
            </a:blip>
            <a:srcRect b="0" l="0" r="0" t="0"/>
            <a:stretch/>
          </p:blipFill>
          <p:spPr>
            <a:xfrm>
              <a:off x="3348799" y="3074384"/>
              <a:ext cx="65627" cy="11753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0" name="Google Shape;2350;p26"/>
            <p:cNvPicPr preferRelativeResize="0"/>
            <p:nvPr/>
          </p:nvPicPr>
          <p:blipFill rotWithShape="1">
            <a:blip r:embed="rId51">
              <a:alphaModFix/>
            </a:blip>
            <a:srcRect b="0" l="0" r="0" t="0"/>
            <a:stretch/>
          </p:blipFill>
          <p:spPr>
            <a:xfrm>
              <a:off x="3438810" y="3108007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51" name="Google Shape;2351;p26"/>
          <p:cNvGrpSpPr/>
          <p:nvPr/>
        </p:nvGrpSpPr>
        <p:grpSpPr>
          <a:xfrm>
            <a:off x="3574637" y="3072383"/>
            <a:ext cx="209454" cy="121063"/>
            <a:chOff x="3574637" y="3072383"/>
            <a:chExt cx="209454" cy="121063"/>
          </a:xfrm>
        </p:grpSpPr>
        <p:pic>
          <p:nvPicPr>
            <p:cNvPr id="2352" name="Google Shape;2352;p26"/>
            <p:cNvPicPr preferRelativeResize="0"/>
            <p:nvPr/>
          </p:nvPicPr>
          <p:blipFill rotWithShape="1">
            <a:blip r:embed="rId52">
              <a:alphaModFix/>
            </a:blip>
            <a:srcRect b="0" l="0" r="0" t="0"/>
            <a:stretch/>
          </p:blipFill>
          <p:spPr>
            <a:xfrm>
              <a:off x="3574637" y="3074384"/>
              <a:ext cx="73342" cy="11906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3" name="Google Shape;2353;p26"/>
            <p:cNvPicPr preferRelativeResize="0"/>
            <p:nvPr/>
          </p:nvPicPr>
          <p:blipFill rotWithShape="1">
            <a:blip r:embed="rId53">
              <a:alphaModFix/>
            </a:blip>
            <a:srcRect b="0" l="0" r="0" t="0"/>
            <a:stretch/>
          </p:blipFill>
          <p:spPr>
            <a:xfrm>
              <a:off x="3673887" y="3108007"/>
              <a:ext cx="67151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54" name="Google Shape;2354;p26"/>
            <p:cNvSpPr/>
            <p:nvPr/>
          </p:nvSpPr>
          <p:spPr>
            <a:xfrm>
              <a:off x="3768851" y="3072383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355" name="Google Shape;2355;p26"/>
          <p:cNvGrpSpPr/>
          <p:nvPr/>
        </p:nvGrpSpPr>
        <p:grpSpPr>
          <a:xfrm>
            <a:off x="3858676" y="3072383"/>
            <a:ext cx="593689" cy="150019"/>
            <a:chOff x="3858676" y="3072383"/>
            <a:chExt cx="593689" cy="150019"/>
          </a:xfrm>
        </p:grpSpPr>
        <p:pic>
          <p:nvPicPr>
            <p:cNvPr id="2356" name="Google Shape;2356;p26"/>
            <p:cNvPicPr preferRelativeResize="0"/>
            <p:nvPr/>
          </p:nvPicPr>
          <p:blipFill rotWithShape="1">
            <a:blip r:embed="rId54">
              <a:alphaModFix/>
            </a:blip>
            <a:srcRect b="0" l="0" r="0" t="0"/>
            <a:stretch/>
          </p:blipFill>
          <p:spPr>
            <a:xfrm>
              <a:off x="3858676" y="3080575"/>
              <a:ext cx="111343" cy="1418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7" name="Google Shape;2357;p26"/>
            <p:cNvPicPr preferRelativeResize="0"/>
            <p:nvPr/>
          </p:nvPicPr>
          <p:blipFill rotWithShape="1">
            <a:blip r:embed="rId55">
              <a:alphaModFix/>
            </a:blip>
            <a:srcRect b="0" l="0" r="0" t="0"/>
            <a:stretch/>
          </p:blipFill>
          <p:spPr>
            <a:xfrm>
              <a:off x="3996026" y="3108007"/>
              <a:ext cx="65528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8" name="Google Shape;2358;p26"/>
            <p:cNvPicPr preferRelativeResize="0"/>
            <p:nvPr/>
          </p:nvPicPr>
          <p:blipFill rotWithShape="1">
            <a:blip r:embed="rId56">
              <a:alphaModFix/>
            </a:blip>
            <a:srcRect b="0" l="0" r="0" t="0"/>
            <a:stretch/>
          </p:blipFill>
          <p:spPr>
            <a:xfrm>
              <a:off x="4090606" y="3108007"/>
              <a:ext cx="112966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59" name="Google Shape;2359;p26"/>
            <p:cNvPicPr preferRelativeResize="0"/>
            <p:nvPr/>
          </p:nvPicPr>
          <p:blipFill rotWithShape="1">
            <a:blip r:embed="rId57">
              <a:alphaModFix/>
            </a:blip>
            <a:srcRect b="0" l="0" r="0" t="0"/>
            <a:stretch/>
          </p:blipFill>
          <p:spPr>
            <a:xfrm>
              <a:off x="4235577" y="3108007"/>
              <a:ext cx="73247" cy="11287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0" name="Google Shape;2360;p26"/>
            <p:cNvSpPr/>
            <p:nvPr/>
          </p:nvSpPr>
          <p:spPr>
            <a:xfrm>
              <a:off x="4334256" y="3072383"/>
              <a:ext cx="15240" cy="119380"/>
            </a:xfrm>
            <a:custGeom>
              <a:rect b="b" l="l" r="r" t="t"/>
              <a:pathLst>
                <a:path extrusionOk="0" h="119380" w="15239">
                  <a:moveTo>
                    <a:pt x="15240" y="118872"/>
                  </a:moveTo>
                  <a:lnTo>
                    <a:pt x="0" y="118872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5240" y="118872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61" name="Google Shape;2361;p26"/>
            <p:cNvPicPr preferRelativeResize="0"/>
            <p:nvPr/>
          </p:nvPicPr>
          <p:blipFill rotWithShape="1">
            <a:blip r:embed="rId58">
              <a:alphaModFix/>
            </a:blip>
            <a:srcRect b="0" l="0" r="0" t="0"/>
            <a:stretch/>
          </p:blipFill>
          <p:spPr>
            <a:xfrm>
              <a:off x="4375975" y="3108007"/>
              <a:ext cx="76390" cy="8543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2" name="Google Shape;2362;p26"/>
          <p:cNvGrpSpPr/>
          <p:nvPr/>
        </p:nvGrpSpPr>
        <p:grpSpPr>
          <a:xfrm>
            <a:off x="4519517" y="3082010"/>
            <a:ext cx="633126" cy="111436"/>
            <a:chOff x="4519517" y="3082010"/>
            <a:chExt cx="633126" cy="111436"/>
          </a:xfrm>
        </p:grpSpPr>
        <p:pic>
          <p:nvPicPr>
            <p:cNvPr id="2363" name="Google Shape;2363;p26"/>
            <p:cNvPicPr preferRelativeResize="0"/>
            <p:nvPr/>
          </p:nvPicPr>
          <p:blipFill rotWithShape="1">
            <a:blip r:embed="rId59">
              <a:alphaModFix/>
            </a:blip>
            <a:srcRect b="0" l="0" r="0" t="0"/>
            <a:stretch/>
          </p:blipFill>
          <p:spPr>
            <a:xfrm>
              <a:off x="4519517" y="3108007"/>
              <a:ext cx="73247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4" name="Google Shape;2364;p26"/>
            <p:cNvPicPr preferRelativeResize="0"/>
            <p:nvPr/>
          </p:nvPicPr>
          <p:blipFill rotWithShape="1">
            <a:blip r:embed="rId60">
              <a:alphaModFix/>
            </a:blip>
            <a:srcRect b="0" l="0" r="0" t="0"/>
            <a:stretch/>
          </p:blipFill>
          <p:spPr>
            <a:xfrm>
              <a:off x="4614100" y="3108007"/>
              <a:ext cx="67151" cy="8391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65" name="Google Shape;2365;p26"/>
            <p:cNvPicPr preferRelativeResize="0"/>
            <p:nvPr/>
          </p:nvPicPr>
          <p:blipFill rotWithShape="1">
            <a:blip r:embed="rId61">
              <a:alphaModFix/>
            </a:blip>
            <a:srcRect b="0" l="0" r="0" t="0"/>
            <a:stretch/>
          </p:blipFill>
          <p:spPr>
            <a:xfrm>
              <a:off x="4702587" y="3094291"/>
              <a:ext cx="129825" cy="991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6" name="Google Shape;2366;p26"/>
            <p:cNvSpPr/>
            <p:nvPr/>
          </p:nvSpPr>
          <p:spPr>
            <a:xfrm>
              <a:off x="4859845" y="3082010"/>
              <a:ext cx="81280" cy="110489"/>
            </a:xfrm>
            <a:custGeom>
              <a:rect b="b" l="l" r="r" t="t"/>
              <a:pathLst>
                <a:path extrusionOk="0" h="110489" w="81279">
                  <a:moveTo>
                    <a:pt x="45808" y="27520"/>
                  </a:moveTo>
                  <a:lnTo>
                    <a:pt x="44284" y="27520"/>
                  </a:lnTo>
                  <a:lnTo>
                    <a:pt x="42760" y="25996"/>
                  </a:lnTo>
                  <a:lnTo>
                    <a:pt x="41236" y="25996"/>
                  </a:lnTo>
                  <a:lnTo>
                    <a:pt x="32893" y="27139"/>
                  </a:lnTo>
                  <a:lnTo>
                    <a:pt x="25946" y="30568"/>
                  </a:lnTo>
                  <a:lnTo>
                    <a:pt x="20154" y="36283"/>
                  </a:lnTo>
                  <a:lnTo>
                    <a:pt x="15240" y="44284"/>
                  </a:lnTo>
                  <a:lnTo>
                    <a:pt x="15240" y="29044"/>
                  </a:lnTo>
                  <a:lnTo>
                    <a:pt x="0" y="29044"/>
                  </a:lnTo>
                  <a:lnTo>
                    <a:pt x="0" y="109918"/>
                  </a:lnTo>
                  <a:lnTo>
                    <a:pt x="15240" y="109918"/>
                  </a:lnTo>
                  <a:lnTo>
                    <a:pt x="15240" y="56476"/>
                  </a:lnTo>
                  <a:lnTo>
                    <a:pt x="20104" y="48717"/>
                  </a:lnTo>
                  <a:lnTo>
                    <a:pt x="25565" y="43522"/>
                  </a:lnTo>
                  <a:lnTo>
                    <a:pt x="31597" y="40627"/>
                  </a:lnTo>
                  <a:lnTo>
                    <a:pt x="38188" y="39712"/>
                  </a:lnTo>
                  <a:lnTo>
                    <a:pt x="42760" y="39712"/>
                  </a:lnTo>
                  <a:lnTo>
                    <a:pt x="45808" y="41236"/>
                  </a:lnTo>
                  <a:lnTo>
                    <a:pt x="45808" y="27520"/>
                  </a:lnTo>
                  <a:close/>
                </a:path>
                <a:path extrusionOk="0" h="110489" w="81279">
                  <a:moveTo>
                    <a:pt x="80860" y="29044"/>
                  </a:moveTo>
                  <a:lnTo>
                    <a:pt x="65620" y="29044"/>
                  </a:lnTo>
                  <a:lnTo>
                    <a:pt x="65620" y="109918"/>
                  </a:lnTo>
                  <a:lnTo>
                    <a:pt x="80860" y="109918"/>
                  </a:lnTo>
                  <a:lnTo>
                    <a:pt x="80860" y="29044"/>
                  </a:lnTo>
                  <a:close/>
                </a:path>
                <a:path extrusionOk="0" h="110489" w="81279">
                  <a:moveTo>
                    <a:pt x="80860" y="0"/>
                  </a:moveTo>
                  <a:lnTo>
                    <a:pt x="65620" y="0"/>
                  </a:lnTo>
                  <a:lnTo>
                    <a:pt x="65620" y="15240"/>
                  </a:lnTo>
                  <a:lnTo>
                    <a:pt x="80860" y="15240"/>
                  </a:lnTo>
                  <a:lnTo>
                    <a:pt x="80860" y="0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67" name="Google Shape;2367;p26"/>
            <p:cNvPicPr preferRelativeResize="0"/>
            <p:nvPr/>
          </p:nvPicPr>
          <p:blipFill rotWithShape="1">
            <a:blip r:embed="rId62">
              <a:alphaModFix/>
            </a:blip>
            <a:srcRect b="0" l="0" r="0" t="0"/>
            <a:stretch/>
          </p:blipFill>
          <p:spPr>
            <a:xfrm>
              <a:off x="4966716" y="3108007"/>
              <a:ext cx="77819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8" name="Google Shape;2368;p26"/>
            <p:cNvSpPr/>
            <p:nvPr/>
          </p:nvSpPr>
          <p:spPr>
            <a:xfrm>
              <a:off x="5070538" y="3108007"/>
              <a:ext cx="44450" cy="84455"/>
            </a:xfrm>
            <a:custGeom>
              <a:rect b="b" l="l" r="r" t="t"/>
              <a:pathLst>
                <a:path extrusionOk="0" h="84455" w="44450">
                  <a:moveTo>
                    <a:pt x="13716" y="83915"/>
                  </a:moveTo>
                  <a:lnTo>
                    <a:pt x="0" y="83915"/>
                  </a:lnTo>
                  <a:lnTo>
                    <a:pt x="0" y="3047"/>
                  </a:lnTo>
                  <a:lnTo>
                    <a:pt x="13716" y="3047"/>
                  </a:lnTo>
                  <a:lnTo>
                    <a:pt x="13716" y="18287"/>
                  </a:lnTo>
                  <a:lnTo>
                    <a:pt x="18835" y="10286"/>
                  </a:lnTo>
                  <a:lnTo>
                    <a:pt x="24955" y="4571"/>
                  </a:lnTo>
                  <a:lnTo>
                    <a:pt x="31932" y="1142"/>
                  </a:lnTo>
                  <a:lnTo>
                    <a:pt x="39624" y="0"/>
                  </a:lnTo>
                  <a:lnTo>
                    <a:pt x="41148" y="0"/>
                  </a:lnTo>
                  <a:lnTo>
                    <a:pt x="42672" y="1523"/>
                  </a:lnTo>
                  <a:lnTo>
                    <a:pt x="44195" y="1523"/>
                  </a:lnTo>
                  <a:lnTo>
                    <a:pt x="44195" y="15239"/>
                  </a:lnTo>
                  <a:lnTo>
                    <a:pt x="41148" y="13715"/>
                  </a:lnTo>
                  <a:lnTo>
                    <a:pt x="38100" y="13715"/>
                  </a:lnTo>
                  <a:lnTo>
                    <a:pt x="30646" y="14620"/>
                  </a:lnTo>
                  <a:lnTo>
                    <a:pt x="24193" y="17525"/>
                  </a:lnTo>
                  <a:lnTo>
                    <a:pt x="18597" y="22717"/>
                  </a:lnTo>
                  <a:lnTo>
                    <a:pt x="13716" y="30479"/>
                  </a:lnTo>
                  <a:lnTo>
                    <a:pt x="13716" y="83915"/>
                  </a:lnTo>
                  <a:close/>
                </a:path>
              </a:pathLst>
            </a:custGeom>
            <a:solidFill>
              <a:srgbClr val="8A0000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69" name="Google Shape;2369;p26"/>
            <p:cNvPicPr preferRelativeResize="0"/>
            <p:nvPr/>
          </p:nvPicPr>
          <p:blipFill rotWithShape="1">
            <a:blip r:embed="rId63">
              <a:alphaModFix/>
            </a:blip>
            <a:srcRect b="0" l="0" r="0" t="0"/>
            <a:stretch/>
          </p:blipFill>
          <p:spPr>
            <a:xfrm>
              <a:off x="5135880" y="3107435"/>
              <a:ext cx="16763" cy="8381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70" name="Google Shape;2370;p26"/>
          <p:cNvGrpSpPr/>
          <p:nvPr/>
        </p:nvGrpSpPr>
        <p:grpSpPr>
          <a:xfrm>
            <a:off x="709701" y="3544347"/>
            <a:ext cx="427392" cy="87001"/>
            <a:chOff x="709701" y="3544347"/>
            <a:chExt cx="427392" cy="87001"/>
          </a:xfrm>
        </p:grpSpPr>
        <p:sp>
          <p:nvSpPr>
            <p:cNvPr id="2371" name="Google Shape;2371;p26"/>
            <p:cNvSpPr/>
            <p:nvPr/>
          </p:nvSpPr>
          <p:spPr>
            <a:xfrm>
              <a:off x="709701" y="3544353"/>
              <a:ext cx="205104" cy="86995"/>
            </a:xfrm>
            <a:custGeom>
              <a:rect b="b" l="l" r="r" t="t"/>
              <a:pathLst>
                <a:path extrusionOk="0" h="86995" w="205105">
                  <a:moveTo>
                    <a:pt x="58000" y="56476"/>
                  </a:moveTo>
                  <a:lnTo>
                    <a:pt x="56476" y="53428"/>
                  </a:lnTo>
                  <a:lnTo>
                    <a:pt x="54952" y="51904"/>
                  </a:lnTo>
                  <a:lnTo>
                    <a:pt x="53428" y="48856"/>
                  </a:lnTo>
                  <a:lnTo>
                    <a:pt x="50380" y="47332"/>
                  </a:lnTo>
                  <a:lnTo>
                    <a:pt x="47332" y="44284"/>
                  </a:lnTo>
                  <a:lnTo>
                    <a:pt x="35140" y="38100"/>
                  </a:lnTo>
                  <a:lnTo>
                    <a:pt x="33616" y="38100"/>
                  </a:lnTo>
                  <a:lnTo>
                    <a:pt x="27520" y="35052"/>
                  </a:lnTo>
                  <a:lnTo>
                    <a:pt x="24472" y="35052"/>
                  </a:lnTo>
                  <a:lnTo>
                    <a:pt x="22948" y="33528"/>
                  </a:lnTo>
                  <a:lnTo>
                    <a:pt x="19900" y="32004"/>
                  </a:lnTo>
                  <a:lnTo>
                    <a:pt x="13804" y="25908"/>
                  </a:lnTo>
                  <a:lnTo>
                    <a:pt x="13804" y="18288"/>
                  </a:lnTo>
                  <a:lnTo>
                    <a:pt x="15328" y="15240"/>
                  </a:lnTo>
                  <a:lnTo>
                    <a:pt x="18376" y="12192"/>
                  </a:lnTo>
                  <a:lnTo>
                    <a:pt x="21424" y="10668"/>
                  </a:lnTo>
                  <a:lnTo>
                    <a:pt x="25996" y="9144"/>
                  </a:lnTo>
                  <a:lnTo>
                    <a:pt x="39712" y="9144"/>
                  </a:lnTo>
                  <a:lnTo>
                    <a:pt x="42760" y="10668"/>
                  </a:lnTo>
                  <a:lnTo>
                    <a:pt x="48856" y="10668"/>
                  </a:lnTo>
                  <a:lnTo>
                    <a:pt x="51904" y="12192"/>
                  </a:lnTo>
                  <a:lnTo>
                    <a:pt x="51904" y="1524"/>
                  </a:lnTo>
                  <a:lnTo>
                    <a:pt x="47332" y="1524"/>
                  </a:lnTo>
                  <a:lnTo>
                    <a:pt x="45808" y="0"/>
                  </a:lnTo>
                  <a:lnTo>
                    <a:pt x="22948" y="0"/>
                  </a:lnTo>
                  <a:lnTo>
                    <a:pt x="18376" y="1524"/>
                  </a:lnTo>
                  <a:lnTo>
                    <a:pt x="15328" y="3048"/>
                  </a:lnTo>
                  <a:lnTo>
                    <a:pt x="10756" y="4572"/>
                  </a:lnTo>
                  <a:lnTo>
                    <a:pt x="4572" y="10668"/>
                  </a:lnTo>
                  <a:lnTo>
                    <a:pt x="1524" y="16764"/>
                  </a:lnTo>
                  <a:lnTo>
                    <a:pt x="1524" y="28956"/>
                  </a:lnTo>
                  <a:lnTo>
                    <a:pt x="3048" y="32004"/>
                  </a:lnTo>
                  <a:lnTo>
                    <a:pt x="4572" y="33528"/>
                  </a:lnTo>
                  <a:lnTo>
                    <a:pt x="6184" y="36576"/>
                  </a:lnTo>
                  <a:lnTo>
                    <a:pt x="7708" y="38100"/>
                  </a:lnTo>
                  <a:lnTo>
                    <a:pt x="10756" y="39712"/>
                  </a:lnTo>
                  <a:lnTo>
                    <a:pt x="12280" y="41236"/>
                  </a:lnTo>
                  <a:lnTo>
                    <a:pt x="21424" y="45808"/>
                  </a:lnTo>
                  <a:lnTo>
                    <a:pt x="22948" y="45808"/>
                  </a:lnTo>
                  <a:lnTo>
                    <a:pt x="29044" y="48856"/>
                  </a:lnTo>
                  <a:lnTo>
                    <a:pt x="32092" y="48856"/>
                  </a:lnTo>
                  <a:lnTo>
                    <a:pt x="35140" y="50380"/>
                  </a:lnTo>
                  <a:lnTo>
                    <a:pt x="38188" y="53428"/>
                  </a:lnTo>
                  <a:lnTo>
                    <a:pt x="41236" y="54952"/>
                  </a:lnTo>
                  <a:lnTo>
                    <a:pt x="45808" y="59524"/>
                  </a:lnTo>
                  <a:lnTo>
                    <a:pt x="45808" y="67144"/>
                  </a:lnTo>
                  <a:lnTo>
                    <a:pt x="44284" y="68668"/>
                  </a:lnTo>
                  <a:lnTo>
                    <a:pt x="44284" y="70192"/>
                  </a:lnTo>
                  <a:lnTo>
                    <a:pt x="39712" y="74764"/>
                  </a:lnTo>
                  <a:lnTo>
                    <a:pt x="36664" y="74764"/>
                  </a:lnTo>
                  <a:lnTo>
                    <a:pt x="35140" y="76288"/>
                  </a:lnTo>
                  <a:lnTo>
                    <a:pt x="10756" y="76288"/>
                  </a:lnTo>
                  <a:lnTo>
                    <a:pt x="7708" y="74764"/>
                  </a:lnTo>
                  <a:lnTo>
                    <a:pt x="3048" y="73240"/>
                  </a:lnTo>
                  <a:lnTo>
                    <a:pt x="0" y="73240"/>
                  </a:lnTo>
                  <a:lnTo>
                    <a:pt x="0" y="83908"/>
                  </a:lnTo>
                  <a:lnTo>
                    <a:pt x="1524" y="83908"/>
                  </a:lnTo>
                  <a:lnTo>
                    <a:pt x="3048" y="85432"/>
                  </a:lnTo>
                  <a:lnTo>
                    <a:pt x="10756" y="85432"/>
                  </a:lnTo>
                  <a:lnTo>
                    <a:pt x="13804" y="86956"/>
                  </a:lnTo>
                  <a:lnTo>
                    <a:pt x="33616" y="86956"/>
                  </a:lnTo>
                  <a:lnTo>
                    <a:pt x="42760" y="83908"/>
                  </a:lnTo>
                  <a:lnTo>
                    <a:pt x="51904" y="79336"/>
                  </a:lnTo>
                  <a:lnTo>
                    <a:pt x="58000" y="67144"/>
                  </a:lnTo>
                  <a:lnTo>
                    <a:pt x="58000" y="62572"/>
                  </a:lnTo>
                  <a:lnTo>
                    <a:pt x="58000" y="56476"/>
                  </a:lnTo>
                  <a:close/>
                </a:path>
                <a:path extrusionOk="0" h="86995" w="205105">
                  <a:moveTo>
                    <a:pt x="128206" y="0"/>
                  </a:moveTo>
                  <a:lnTo>
                    <a:pt x="79349" y="0"/>
                  </a:lnTo>
                  <a:lnTo>
                    <a:pt x="79349" y="85432"/>
                  </a:lnTo>
                  <a:lnTo>
                    <a:pt x="128206" y="85432"/>
                  </a:lnTo>
                  <a:lnTo>
                    <a:pt x="128206" y="76288"/>
                  </a:lnTo>
                  <a:lnTo>
                    <a:pt x="91541" y="76288"/>
                  </a:lnTo>
                  <a:lnTo>
                    <a:pt x="91541" y="45720"/>
                  </a:lnTo>
                  <a:lnTo>
                    <a:pt x="126682" y="45720"/>
                  </a:lnTo>
                  <a:lnTo>
                    <a:pt x="126682" y="36576"/>
                  </a:lnTo>
                  <a:lnTo>
                    <a:pt x="91541" y="36576"/>
                  </a:lnTo>
                  <a:lnTo>
                    <a:pt x="91541" y="10668"/>
                  </a:lnTo>
                  <a:lnTo>
                    <a:pt x="128206" y="10668"/>
                  </a:lnTo>
                  <a:lnTo>
                    <a:pt x="128206" y="0"/>
                  </a:lnTo>
                  <a:close/>
                </a:path>
                <a:path extrusionOk="0" h="86995" w="205105">
                  <a:moveTo>
                    <a:pt x="204597" y="76288"/>
                  </a:moveTo>
                  <a:lnTo>
                    <a:pt x="166408" y="76288"/>
                  </a:lnTo>
                  <a:lnTo>
                    <a:pt x="166408" y="0"/>
                  </a:lnTo>
                  <a:lnTo>
                    <a:pt x="154203" y="0"/>
                  </a:lnTo>
                  <a:lnTo>
                    <a:pt x="154203" y="85432"/>
                  </a:lnTo>
                  <a:lnTo>
                    <a:pt x="204597" y="85432"/>
                  </a:lnTo>
                  <a:lnTo>
                    <a:pt x="204597" y="76288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72" name="Google Shape;2372;p26"/>
            <p:cNvPicPr preferRelativeResize="0"/>
            <p:nvPr/>
          </p:nvPicPr>
          <p:blipFill rotWithShape="1">
            <a:blip r:embed="rId64">
              <a:alphaModFix/>
            </a:blip>
            <a:srcRect b="0" l="0" r="0" t="0"/>
            <a:stretch/>
          </p:blipFill>
          <p:spPr>
            <a:xfrm>
              <a:off x="935640" y="3544347"/>
              <a:ext cx="201453" cy="869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73" name="Google Shape;2373;p26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1224152" y="3538251"/>
            <a:ext cx="1065371" cy="11439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74" name="Google Shape;2374;p26"/>
          <p:cNvGrpSpPr/>
          <p:nvPr/>
        </p:nvGrpSpPr>
        <p:grpSpPr>
          <a:xfrm>
            <a:off x="2399442" y="3536727"/>
            <a:ext cx="478059" cy="116174"/>
            <a:chOff x="2399442" y="3536727"/>
            <a:chExt cx="478059" cy="116174"/>
          </a:xfrm>
        </p:grpSpPr>
        <p:sp>
          <p:nvSpPr>
            <p:cNvPr id="2375" name="Google Shape;2375;p26"/>
            <p:cNvSpPr/>
            <p:nvPr/>
          </p:nvSpPr>
          <p:spPr>
            <a:xfrm>
              <a:off x="2399442" y="3544347"/>
              <a:ext cx="56515" cy="85725"/>
            </a:xfrm>
            <a:custGeom>
              <a:rect b="b" l="l" r="r" t="t"/>
              <a:pathLst>
                <a:path extrusionOk="0" h="85725" w="56514">
                  <a:moveTo>
                    <a:pt x="12192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28956" y="0"/>
                  </a:lnTo>
                  <a:lnTo>
                    <a:pt x="33528" y="1524"/>
                  </a:lnTo>
                  <a:lnTo>
                    <a:pt x="36576" y="1524"/>
                  </a:lnTo>
                  <a:lnTo>
                    <a:pt x="41148" y="3048"/>
                  </a:lnTo>
                  <a:lnTo>
                    <a:pt x="47244" y="6096"/>
                  </a:lnTo>
                  <a:lnTo>
                    <a:pt x="51816" y="10668"/>
                  </a:lnTo>
                  <a:lnTo>
                    <a:pt x="12192" y="10668"/>
                  </a:lnTo>
                  <a:lnTo>
                    <a:pt x="12192" y="45720"/>
                  </a:lnTo>
                  <a:lnTo>
                    <a:pt x="48768" y="45720"/>
                  </a:lnTo>
                  <a:lnTo>
                    <a:pt x="45720" y="48768"/>
                  </a:lnTo>
                  <a:lnTo>
                    <a:pt x="42672" y="50292"/>
                  </a:lnTo>
                  <a:lnTo>
                    <a:pt x="38100" y="51816"/>
                  </a:lnTo>
                  <a:lnTo>
                    <a:pt x="33528" y="54864"/>
                  </a:lnTo>
                  <a:lnTo>
                    <a:pt x="12192" y="54864"/>
                  </a:lnTo>
                  <a:lnTo>
                    <a:pt x="12192" y="85439"/>
                  </a:lnTo>
                  <a:close/>
                </a:path>
                <a:path extrusionOk="0" h="85725" w="56514">
                  <a:moveTo>
                    <a:pt x="48768" y="45720"/>
                  </a:moveTo>
                  <a:lnTo>
                    <a:pt x="30480" y="45720"/>
                  </a:lnTo>
                  <a:lnTo>
                    <a:pt x="35052" y="44196"/>
                  </a:lnTo>
                  <a:lnTo>
                    <a:pt x="38100" y="41148"/>
                  </a:lnTo>
                  <a:lnTo>
                    <a:pt x="42672" y="38100"/>
                  </a:lnTo>
                  <a:lnTo>
                    <a:pt x="44196" y="33528"/>
                  </a:lnTo>
                  <a:lnTo>
                    <a:pt x="44196" y="21336"/>
                  </a:lnTo>
                  <a:lnTo>
                    <a:pt x="42672" y="16764"/>
                  </a:lnTo>
                  <a:lnTo>
                    <a:pt x="39624" y="15240"/>
                  </a:lnTo>
                  <a:lnTo>
                    <a:pt x="35052" y="12192"/>
                  </a:lnTo>
                  <a:lnTo>
                    <a:pt x="30480" y="10668"/>
                  </a:lnTo>
                  <a:lnTo>
                    <a:pt x="51816" y="10668"/>
                  </a:lnTo>
                  <a:lnTo>
                    <a:pt x="53340" y="15240"/>
                  </a:lnTo>
                  <a:lnTo>
                    <a:pt x="56388" y="21336"/>
                  </a:lnTo>
                  <a:lnTo>
                    <a:pt x="56388" y="33528"/>
                  </a:lnTo>
                  <a:lnTo>
                    <a:pt x="51816" y="42672"/>
                  </a:lnTo>
                  <a:lnTo>
                    <a:pt x="48768" y="45720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76" name="Google Shape;2376;p26"/>
            <p:cNvPicPr preferRelativeResize="0"/>
            <p:nvPr/>
          </p:nvPicPr>
          <p:blipFill rotWithShape="1">
            <a:blip r:embed="rId66">
              <a:alphaModFix/>
            </a:blip>
            <a:srcRect b="0" l="0" r="0" t="0"/>
            <a:stretch/>
          </p:blipFill>
          <p:spPr>
            <a:xfrm>
              <a:off x="2475738" y="3564159"/>
              <a:ext cx="195357" cy="6724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77" name="Google Shape;2377;p26"/>
            <p:cNvPicPr preferRelativeResize="0"/>
            <p:nvPr/>
          </p:nvPicPr>
          <p:blipFill rotWithShape="1">
            <a:blip r:embed="rId67">
              <a:alphaModFix/>
            </a:blip>
            <a:srcRect b="0" l="0" r="0" t="0"/>
            <a:stretch/>
          </p:blipFill>
          <p:spPr>
            <a:xfrm>
              <a:off x="2693955" y="3536727"/>
              <a:ext cx="129730" cy="946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8" name="Google Shape;2378;p26"/>
            <p:cNvSpPr/>
            <p:nvPr/>
          </p:nvSpPr>
          <p:spPr>
            <a:xfrm>
              <a:off x="2845117" y="3608451"/>
              <a:ext cx="32384" cy="44450"/>
            </a:xfrm>
            <a:custGeom>
              <a:rect b="b" l="l" r="r" t="t"/>
              <a:pathLst>
                <a:path extrusionOk="0" h="44450" w="32385">
                  <a:moveTo>
                    <a:pt x="22860" y="1524"/>
                  </a:moveTo>
                  <a:lnTo>
                    <a:pt x="16764" y="1524"/>
                  </a:lnTo>
                  <a:lnTo>
                    <a:pt x="18288" y="0"/>
                  </a:lnTo>
                  <a:lnTo>
                    <a:pt x="21336" y="0"/>
                  </a:lnTo>
                  <a:lnTo>
                    <a:pt x="22860" y="1524"/>
                  </a:lnTo>
                  <a:close/>
                </a:path>
                <a:path extrusionOk="0" h="44450" w="32385">
                  <a:moveTo>
                    <a:pt x="4572" y="44196"/>
                  </a:moveTo>
                  <a:lnTo>
                    <a:pt x="0" y="44196"/>
                  </a:lnTo>
                  <a:lnTo>
                    <a:pt x="0" y="35052"/>
                  </a:lnTo>
                  <a:lnTo>
                    <a:pt x="6096" y="35052"/>
                  </a:lnTo>
                  <a:lnTo>
                    <a:pt x="9144" y="33528"/>
                  </a:lnTo>
                  <a:lnTo>
                    <a:pt x="10668" y="33528"/>
                  </a:lnTo>
                  <a:lnTo>
                    <a:pt x="12192" y="32004"/>
                  </a:lnTo>
                  <a:lnTo>
                    <a:pt x="13716" y="32004"/>
                  </a:lnTo>
                  <a:lnTo>
                    <a:pt x="15240" y="30480"/>
                  </a:lnTo>
                  <a:lnTo>
                    <a:pt x="15240" y="28956"/>
                  </a:lnTo>
                  <a:lnTo>
                    <a:pt x="16764" y="27432"/>
                  </a:lnTo>
                  <a:lnTo>
                    <a:pt x="16764" y="19812"/>
                  </a:lnTo>
                  <a:lnTo>
                    <a:pt x="15240" y="18288"/>
                  </a:lnTo>
                  <a:lnTo>
                    <a:pt x="15240" y="16764"/>
                  </a:lnTo>
                  <a:lnTo>
                    <a:pt x="13716" y="16764"/>
                  </a:lnTo>
                  <a:lnTo>
                    <a:pt x="13716" y="15240"/>
                  </a:lnTo>
                  <a:lnTo>
                    <a:pt x="12192" y="15240"/>
                  </a:lnTo>
                  <a:lnTo>
                    <a:pt x="12192" y="13716"/>
                  </a:lnTo>
                  <a:lnTo>
                    <a:pt x="10668" y="12192"/>
                  </a:lnTo>
                  <a:lnTo>
                    <a:pt x="10668" y="7620"/>
                  </a:lnTo>
                  <a:lnTo>
                    <a:pt x="12192" y="6096"/>
                  </a:lnTo>
                  <a:lnTo>
                    <a:pt x="12192" y="4572"/>
                  </a:lnTo>
                  <a:lnTo>
                    <a:pt x="15240" y="1524"/>
                  </a:lnTo>
                  <a:lnTo>
                    <a:pt x="25908" y="1524"/>
                  </a:lnTo>
                  <a:lnTo>
                    <a:pt x="27432" y="3048"/>
                  </a:lnTo>
                  <a:lnTo>
                    <a:pt x="27432" y="4572"/>
                  </a:lnTo>
                  <a:lnTo>
                    <a:pt x="30480" y="7620"/>
                  </a:lnTo>
                  <a:lnTo>
                    <a:pt x="30480" y="10668"/>
                  </a:lnTo>
                  <a:lnTo>
                    <a:pt x="32004" y="13716"/>
                  </a:lnTo>
                  <a:lnTo>
                    <a:pt x="32004" y="19812"/>
                  </a:lnTo>
                  <a:lnTo>
                    <a:pt x="28956" y="25908"/>
                  </a:lnTo>
                  <a:lnTo>
                    <a:pt x="28956" y="30480"/>
                  </a:lnTo>
                  <a:lnTo>
                    <a:pt x="25908" y="33528"/>
                  </a:lnTo>
                  <a:lnTo>
                    <a:pt x="22860" y="35052"/>
                  </a:lnTo>
                  <a:lnTo>
                    <a:pt x="21336" y="38100"/>
                  </a:lnTo>
                  <a:lnTo>
                    <a:pt x="18288" y="39624"/>
                  </a:lnTo>
                  <a:lnTo>
                    <a:pt x="4572" y="44196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379" name="Google Shape;2379;p26"/>
          <p:cNvGrpSpPr/>
          <p:nvPr/>
        </p:nvGrpSpPr>
        <p:grpSpPr>
          <a:xfrm>
            <a:off x="2991611" y="3533679"/>
            <a:ext cx="914363" cy="123831"/>
            <a:chOff x="2991611" y="3533679"/>
            <a:chExt cx="914363" cy="123831"/>
          </a:xfrm>
        </p:grpSpPr>
        <p:pic>
          <p:nvPicPr>
            <p:cNvPr id="2380" name="Google Shape;2380;p26"/>
            <p:cNvPicPr preferRelativeResize="0"/>
            <p:nvPr/>
          </p:nvPicPr>
          <p:blipFill rotWithShape="1">
            <a:blip r:embed="rId68">
              <a:alphaModFix/>
            </a:blip>
            <a:srcRect b="0" l="0" r="0" t="0"/>
            <a:stretch/>
          </p:blipFill>
          <p:spPr>
            <a:xfrm>
              <a:off x="2991611" y="3544347"/>
              <a:ext cx="421290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1" name="Google Shape;2381;p26"/>
            <p:cNvSpPr/>
            <p:nvPr/>
          </p:nvSpPr>
          <p:spPr>
            <a:xfrm>
              <a:off x="3438810" y="3533679"/>
              <a:ext cx="36830" cy="123825"/>
            </a:xfrm>
            <a:custGeom>
              <a:rect b="b" l="l" r="r" t="t"/>
              <a:pathLst>
                <a:path extrusionOk="0" h="123825" w="36829">
                  <a:moveTo>
                    <a:pt x="30575" y="123634"/>
                  </a:moveTo>
                  <a:lnTo>
                    <a:pt x="17399" y="109553"/>
                  </a:lnTo>
                  <a:lnTo>
                    <a:pt x="7822" y="94785"/>
                  </a:lnTo>
                  <a:lnTo>
                    <a:pt x="1977" y="79178"/>
                  </a:lnTo>
                  <a:lnTo>
                    <a:pt x="0" y="62579"/>
                  </a:lnTo>
                  <a:lnTo>
                    <a:pt x="0" y="51911"/>
                  </a:lnTo>
                  <a:lnTo>
                    <a:pt x="1524" y="45815"/>
                  </a:lnTo>
                  <a:lnTo>
                    <a:pt x="4572" y="36576"/>
                  </a:lnTo>
                  <a:lnTo>
                    <a:pt x="6096" y="30480"/>
                  </a:lnTo>
                  <a:lnTo>
                    <a:pt x="9144" y="25908"/>
                  </a:lnTo>
                  <a:lnTo>
                    <a:pt x="12192" y="19812"/>
                  </a:lnTo>
                  <a:lnTo>
                    <a:pt x="16859" y="15240"/>
                  </a:lnTo>
                  <a:lnTo>
                    <a:pt x="19907" y="9144"/>
                  </a:lnTo>
                  <a:lnTo>
                    <a:pt x="24479" y="4572"/>
                  </a:lnTo>
                  <a:lnTo>
                    <a:pt x="30575" y="0"/>
                  </a:lnTo>
                  <a:lnTo>
                    <a:pt x="36671" y="6096"/>
                  </a:lnTo>
                  <a:lnTo>
                    <a:pt x="25774" y="18969"/>
                  </a:lnTo>
                  <a:lnTo>
                    <a:pt x="18145" y="32432"/>
                  </a:lnTo>
                  <a:lnTo>
                    <a:pt x="13659" y="46467"/>
                  </a:lnTo>
                  <a:lnTo>
                    <a:pt x="12192" y="61055"/>
                  </a:lnTo>
                  <a:lnTo>
                    <a:pt x="12516" y="68794"/>
                  </a:lnTo>
                  <a:lnTo>
                    <a:pt x="31242" y="110585"/>
                  </a:lnTo>
                  <a:lnTo>
                    <a:pt x="36671" y="117443"/>
                  </a:lnTo>
                  <a:lnTo>
                    <a:pt x="30575" y="123634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82" name="Google Shape;2382;p26"/>
            <p:cNvPicPr preferRelativeResize="0"/>
            <p:nvPr/>
          </p:nvPicPr>
          <p:blipFill rotWithShape="1">
            <a:blip r:embed="rId69">
              <a:alphaModFix/>
            </a:blip>
            <a:srcRect b="0" l="0" r="0" t="0"/>
            <a:stretch/>
          </p:blipFill>
          <p:spPr>
            <a:xfrm>
              <a:off x="3499866" y="3544347"/>
              <a:ext cx="210692" cy="8696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3" name="Google Shape;2383;p26"/>
            <p:cNvSpPr/>
            <p:nvPr/>
          </p:nvSpPr>
          <p:spPr>
            <a:xfrm>
              <a:off x="3731984" y="3533685"/>
              <a:ext cx="173990" cy="123825"/>
            </a:xfrm>
            <a:custGeom>
              <a:rect b="b" l="l" r="r" t="t"/>
              <a:pathLst>
                <a:path extrusionOk="0" h="123825" w="173989">
                  <a:moveTo>
                    <a:pt x="36576" y="6096"/>
                  </a:moveTo>
                  <a:lnTo>
                    <a:pt x="30480" y="0"/>
                  </a:lnTo>
                  <a:lnTo>
                    <a:pt x="24384" y="4572"/>
                  </a:lnTo>
                  <a:lnTo>
                    <a:pt x="19812" y="9144"/>
                  </a:lnTo>
                  <a:lnTo>
                    <a:pt x="16764" y="15240"/>
                  </a:lnTo>
                  <a:lnTo>
                    <a:pt x="12192" y="19812"/>
                  </a:lnTo>
                  <a:lnTo>
                    <a:pt x="9144" y="25908"/>
                  </a:lnTo>
                  <a:lnTo>
                    <a:pt x="7620" y="30581"/>
                  </a:lnTo>
                  <a:lnTo>
                    <a:pt x="4572" y="36677"/>
                  </a:lnTo>
                  <a:lnTo>
                    <a:pt x="1524" y="45821"/>
                  </a:lnTo>
                  <a:lnTo>
                    <a:pt x="0" y="51917"/>
                  </a:lnTo>
                  <a:lnTo>
                    <a:pt x="0" y="62585"/>
                  </a:lnTo>
                  <a:lnTo>
                    <a:pt x="1981" y="79171"/>
                  </a:lnTo>
                  <a:lnTo>
                    <a:pt x="7810" y="94780"/>
                  </a:lnTo>
                  <a:lnTo>
                    <a:pt x="17360" y="109550"/>
                  </a:lnTo>
                  <a:lnTo>
                    <a:pt x="30480" y="123634"/>
                  </a:lnTo>
                  <a:lnTo>
                    <a:pt x="36576" y="117538"/>
                  </a:lnTo>
                  <a:lnTo>
                    <a:pt x="31153" y="110629"/>
                  </a:lnTo>
                  <a:lnTo>
                    <a:pt x="26289" y="103733"/>
                  </a:lnTo>
                  <a:lnTo>
                    <a:pt x="12192" y="61061"/>
                  </a:lnTo>
                  <a:lnTo>
                    <a:pt x="13639" y="46469"/>
                  </a:lnTo>
                  <a:lnTo>
                    <a:pt x="18097" y="32435"/>
                  </a:lnTo>
                  <a:lnTo>
                    <a:pt x="25692" y="18973"/>
                  </a:lnTo>
                  <a:lnTo>
                    <a:pt x="36576" y="6096"/>
                  </a:lnTo>
                  <a:close/>
                </a:path>
                <a:path extrusionOk="0" h="123825" w="173989">
                  <a:moveTo>
                    <a:pt x="108305" y="61048"/>
                  </a:moveTo>
                  <a:lnTo>
                    <a:pt x="106324" y="44399"/>
                  </a:lnTo>
                  <a:lnTo>
                    <a:pt x="100482" y="28778"/>
                  </a:lnTo>
                  <a:lnTo>
                    <a:pt x="90893" y="14020"/>
                  </a:lnTo>
                  <a:lnTo>
                    <a:pt x="77724" y="0"/>
                  </a:lnTo>
                  <a:lnTo>
                    <a:pt x="71628" y="6096"/>
                  </a:lnTo>
                  <a:lnTo>
                    <a:pt x="82524" y="18999"/>
                  </a:lnTo>
                  <a:lnTo>
                    <a:pt x="90157" y="32626"/>
                  </a:lnTo>
                  <a:lnTo>
                    <a:pt x="94640" y="47104"/>
                  </a:lnTo>
                  <a:lnTo>
                    <a:pt x="96113" y="62572"/>
                  </a:lnTo>
                  <a:lnTo>
                    <a:pt x="95796" y="69646"/>
                  </a:lnTo>
                  <a:lnTo>
                    <a:pt x="77063" y="110578"/>
                  </a:lnTo>
                  <a:lnTo>
                    <a:pt x="71628" y="117436"/>
                  </a:lnTo>
                  <a:lnTo>
                    <a:pt x="77724" y="123634"/>
                  </a:lnTo>
                  <a:lnTo>
                    <a:pt x="83820" y="118960"/>
                  </a:lnTo>
                  <a:lnTo>
                    <a:pt x="93065" y="106768"/>
                  </a:lnTo>
                  <a:lnTo>
                    <a:pt x="96113" y="102196"/>
                  </a:lnTo>
                  <a:lnTo>
                    <a:pt x="99161" y="96100"/>
                  </a:lnTo>
                  <a:lnTo>
                    <a:pt x="102209" y="91528"/>
                  </a:lnTo>
                  <a:lnTo>
                    <a:pt x="103733" y="85432"/>
                  </a:lnTo>
                  <a:lnTo>
                    <a:pt x="106781" y="76288"/>
                  </a:lnTo>
                  <a:lnTo>
                    <a:pt x="108305" y="70192"/>
                  </a:lnTo>
                  <a:lnTo>
                    <a:pt x="108305" y="61048"/>
                  </a:lnTo>
                  <a:close/>
                </a:path>
                <a:path extrusionOk="0" h="123825" w="173989">
                  <a:moveTo>
                    <a:pt x="173926" y="83908"/>
                  </a:moveTo>
                  <a:lnTo>
                    <a:pt x="172402" y="82384"/>
                  </a:lnTo>
                  <a:lnTo>
                    <a:pt x="172402" y="80860"/>
                  </a:lnTo>
                  <a:lnTo>
                    <a:pt x="169354" y="77812"/>
                  </a:lnTo>
                  <a:lnTo>
                    <a:pt x="169354" y="76288"/>
                  </a:lnTo>
                  <a:lnTo>
                    <a:pt x="166306" y="76288"/>
                  </a:lnTo>
                  <a:lnTo>
                    <a:pt x="164782" y="74676"/>
                  </a:lnTo>
                  <a:lnTo>
                    <a:pt x="161734" y="74676"/>
                  </a:lnTo>
                  <a:lnTo>
                    <a:pt x="160210" y="76288"/>
                  </a:lnTo>
                  <a:lnTo>
                    <a:pt x="157162" y="76288"/>
                  </a:lnTo>
                  <a:lnTo>
                    <a:pt x="157162" y="77812"/>
                  </a:lnTo>
                  <a:lnTo>
                    <a:pt x="155638" y="77812"/>
                  </a:lnTo>
                  <a:lnTo>
                    <a:pt x="155638" y="79336"/>
                  </a:lnTo>
                  <a:lnTo>
                    <a:pt x="154114" y="80860"/>
                  </a:lnTo>
                  <a:lnTo>
                    <a:pt x="154114" y="86956"/>
                  </a:lnTo>
                  <a:lnTo>
                    <a:pt x="155638" y="88480"/>
                  </a:lnTo>
                  <a:lnTo>
                    <a:pt x="155638" y="90004"/>
                  </a:lnTo>
                  <a:lnTo>
                    <a:pt x="157162" y="91528"/>
                  </a:lnTo>
                  <a:lnTo>
                    <a:pt x="158686" y="91528"/>
                  </a:lnTo>
                  <a:lnTo>
                    <a:pt x="158686" y="94576"/>
                  </a:lnTo>
                  <a:lnTo>
                    <a:pt x="160210" y="96100"/>
                  </a:lnTo>
                  <a:lnTo>
                    <a:pt x="160210" y="102196"/>
                  </a:lnTo>
                  <a:lnTo>
                    <a:pt x="157162" y="105244"/>
                  </a:lnTo>
                  <a:lnTo>
                    <a:pt x="157162" y="106768"/>
                  </a:lnTo>
                  <a:lnTo>
                    <a:pt x="155638" y="106768"/>
                  </a:lnTo>
                  <a:lnTo>
                    <a:pt x="154114" y="108292"/>
                  </a:lnTo>
                  <a:lnTo>
                    <a:pt x="150964" y="108292"/>
                  </a:lnTo>
                  <a:lnTo>
                    <a:pt x="149440" y="109816"/>
                  </a:lnTo>
                  <a:lnTo>
                    <a:pt x="143344" y="109816"/>
                  </a:lnTo>
                  <a:lnTo>
                    <a:pt x="143344" y="118960"/>
                  </a:lnTo>
                  <a:lnTo>
                    <a:pt x="147916" y="118960"/>
                  </a:lnTo>
                  <a:lnTo>
                    <a:pt x="157162" y="115912"/>
                  </a:lnTo>
                  <a:lnTo>
                    <a:pt x="163258" y="112864"/>
                  </a:lnTo>
                  <a:lnTo>
                    <a:pt x="166306" y="109816"/>
                  </a:lnTo>
                  <a:lnTo>
                    <a:pt x="169354" y="108292"/>
                  </a:lnTo>
                  <a:lnTo>
                    <a:pt x="170878" y="105244"/>
                  </a:lnTo>
                  <a:lnTo>
                    <a:pt x="172402" y="100672"/>
                  </a:lnTo>
                  <a:lnTo>
                    <a:pt x="173926" y="97624"/>
                  </a:lnTo>
                  <a:lnTo>
                    <a:pt x="173926" y="83908"/>
                  </a:lnTo>
                  <a:close/>
                </a:path>
              </a:pathLst>
            </a:custGeom>
            <a:solidFill>
              <a:srgbClr val="AAAAAA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grpSp>
        <p:nvGrpSpPr>
          <p:cNvPr id="2384" name="Google Shape;2384;p26"/>
          <p:cNvGrpSpPr/>
          <p:nvPr/>
        </p:nvGrpSpPr>
        <p:grpSpPr>
          <a:xfrm>
            <a:off x="4035647" y="3538251"/>
            <a:ext cx="821150" cy="91630"/>
            <a:chOff x="4035647" y="3538251"/>
            <a:chExt cx="821150" cy="91630"/>
          </a:xfrm>
        </p:grpSpPr>
        <p:sp>
          <p:nvSpPr>
            <p:cNvPr id="2385" name="Google Shape;2385;p26"/>
            <p:cNvSpPr/>
            <p:nvPr/>
          </p:nvSpPr>
          <p:spPr>
            <a:xfrm>
              <a:off x="4035647" y="3538251"/>
              <a:ext cx="15240" cy="30480"/>
            </a:xfrm>
            <a:custGeom>
              <a:rect b="b" l="l" r="r" t="t"/>
              <a:pathLst>
                <a:path extrusionOk="0" h="30479" w="15239">
                  <a:moveTo>
                    <a:pt x="13716" y="30480"/>
                  </a:moveTo>
                  <a:lnTo>
                    <a:pt x="1524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6BA8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86" name="Google Shape;2386;p26"/>
            <p:cNvPicPr preferRelativeResize="0"/>
            <p:nvPr/>
          </p:nvPicPr>
          <p:blipFill rotWithShape="1">
            <a:blip r:embed="rId70">
              <a:alphaModFix/>
            </a:blip>
            <a:srcRect b="0" l="0" r="0" t="0"/>
            <a:stretch/>
          </p:blipFill>
          <p:spPr>
            <a:xfrm>
              <a:off x="4079938" y="3544347"/>
              <a:ext cx="348805" cy="8543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87" name="Google Shape;2387;p26"/>
            <p:cNvPicPr preferRelativeResize="0"/>
            <p:nvPr/>
          </p:nvPicPr>
          <p:blipFill rotWithShape="1">
            <a:blip r:embed="rId71">
              <a:alphaModFix/>
            </a:blip>
            <a:srcRect b="0" l="0" r="0" t="0"/>
            <a:stretch/>
          </p:blipFill>
          <p:spPr>
            <a:xfrm>
              <a:off x="4449317" y="3544347"/>
              <a:ext cx="140398" cy="8543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8" name="Google Shape;2388;p26"/>
            <p:cNvSpPr/>
            <p:nvPr/>
          </p:nvSpPr>
          <p:spPr>
            <a:xfrm>
              <a:off x="4610099" y="3589019"/>
              <a:ext cx="40005" cy="12700"/>
            </a:xfrm>
            <a:custGeom>
              <a:rect b="b" l="l" r="r" t="t"/>
              <a:pathLst>
                <a:path extrusionOk="0" h="12700" w="40004">
                  <a:moveTo>
                    <a:pt x="39624" y="12191"/>
                  </a:moveTo>
                  <a:lnTo>
                    <a:pt x="0" y="12191"/>
                  </a:lnTo>
                  <a:lnTo>
                    <a:pt x="0" y="0"/>
                  </a:lnTo>
                  <a:lnTo>
                    <a:pt x="39624" y="0"/>
                  </a:lnTo>
                  <a:lnTo>
                    <a:pt x="39624" y="12191"/>
                  </a:lnTo>
                  <a:close/>
                </a:path>
              </a:pathLst>
            </a:custGeom>
            <a:solidFill>
              <a:srgbClr val="6BA8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89" name="Google Shape;2389;p26"/>
            <p:cNvPicPr preferRelativeResize="0"/>
            <p:nvPr/>
          </p:nvPicPr>
          <p:blipFill rotWithShape="1">
            <a:blip r:embed="rId72">
              <a:alphaModFix/>
            </a:blip>
            <a:srcRect b="0" l="0" r="0" t="0"/>
            <a:stretch/>
          </p:blipFill>
          <p:spPr>
            <a:xfrm>
              <a:off x="4673631" y="3544347"/>
              <a:ext cx="134302" cy="8553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0" name="Google Shape;2390;p26"/>
            <p:cNvSpPr/>
            <p:nvPr/>
          </p:nvSpPr>
          <p:spPr>
            <a:xfrm>
              <a:off x="4841557" y="3538251"/>
              <a:ext cx="15240" cy="30480"/>
            </a:xfrm>
            <a:custGeom>
              <a:rect b="b" l="l" r="r" t="t"/>
              <a:pathLst>
                <a:path extrusionOk="0" h="30479" w="15239">
                  <a:moveTo>
                    <a:pt x="13716" y="30480"/>
                  </a:moveTo>
                  <a:lnTo>
                    <a:pt x="3048" y="30480"/>
                  </a:lnTo>
                  <a:lnTo>
                    <a:pt x="0" y="0"/>
                  </a:lnTo>
                  <a:lnTo>
                    <a:pt x="15240" y="0"/>
                  </a:lnTo>
                  <a:lnTo>
                    <a:pt x="13716" y="30480"/>
                  </a:lnTo>
                  <a:close/>
                </a:path>
              </a:pathLst>
            </a:custGeom>
            <a:solidFill>
              <a:srgbClr val="6BA86B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391" name="Google Shape;2391;p26"/>
          <p:cNvSpPr/>
          <p:nvPr/>
        </p:nvSpPr>
        <p:spPr>
          <a:xfrm>
            <a:off x="4904041" y="3533679"/>
            <a:ext cx="36830" cy="123825"/>
          </a:xfrm>
          <a:custGeom>
            <a:rect b="b" l="l" r="r" t="t"/>
            <a:pathLst>
              <a:path extrusionOk="0" h="123825" w="36829">
                <a:moveTo>
                  <a:pt x="7715" y="123634"/>
                </a:moveTo>
                <a:lnTo>
                  <a:pt x="0" y="117538"/>
                </a:lnTo>
                <a:lnTo>
                  <a:pt x="6365" y="110625"/>
                </a:lnTo>
                <a:lnTo>
                  <a:pt x="11703" y="103739"/>
                </a:lnTo>
                <a:lnTo>
                  <a:pt x="26003" y="62579"/>
                </a:lnTo>
                <a:lnTo>
                  <a:pt x="24311" y="47110"/>
                </a:lnTo>
                <a:lnTo>
                  <a:pt x="19323" y="32623"/>
                </a:lnTo>
                <a:lnTo>
                  <a:pt x="11175" y="18993"/>
                </a:lnTo>
                <a:lnTo>
                  <a:pt x="0" y="6096"/>
                </a:lnTo>
                <a:lnTo>
                  <a:pt x="7715" y="0"/>
                </a:lnTo>
                <a:lnTo>
                  <a:pt x="20597" y="14040"/>
                </a:lnTo>
                <a:lnTo>
                  <a:pt x="29622" y="28813"/>
                </a:lnTo>
                <a:lnTo>
                  <a:pt x="34932" y="44443"/>
                </a:lnTo>
                <a:lnTo>
                  <a:pt x="36671" y="61055"/>
                </a:lnTo>
                <a:lnTo>
                  <a:pt x="36671" y="70199"/>
                </a:lnTo>
                <a:lnTo>
                  <a:pt x="35147" y="76295"/>
                </a:lnTo>
                <a:lnTo>
                  <a:pt x="35147" y="80867"/>
                </a:lnTo>
                <a:lnTo>
                  <a:pt x="33623" y="85439"/>
                </a:lnTo>
                <a:lnTo>
                  <a:pt x="30575" y="91535"/>
                </a:lnTo>
                <a:lnTo>
                  <a:pt x="29051" y="96107"/>
                </a:lnTo>
                <a:lnTo>
                  <a:pt x="26003" y="102203"/>
                </a:lnTo>
                <a:lnTo>
                  <a:pt x="21431" y="106775"/>
                </a:lnTo>
                <a:lnTo>
                  <a:pt x="18383" y="112966"/>
                </a:lnTo>
                <a:lnTo>
                  <a:pt x="7715" y="123634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pic>
        <p:nvPicPr>
          <p:cNvPr id="2392" name="Google Shape;2392;p26"/>
          <p:cNvPicPr preferRelativeResize="0"/>
          <p:nvPr/>
        </p:nvPicPr>
        <p:blipFill rotWithShape="1">
          <a:blip r:embed="rId73">
            <a:alphaModFix/>
          </a:blip>
          <a:srcRect b="0" l="0" r="0" t="0"/>
          <a:stretch/>
        </p:blipFill>
        <p:spPr>
          <a:xfrm>
            <a:off x="5035391" y="3544347"/>
            <a:ext cx="137350" cy="86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3" name="Google Shape;2393;p26"/>
          <p:cNvPicPr preferRelativeResize="0"/>
          <p:nvPr/>
        </p:nvPicPr>
        <p:blipFill rotWithShape="1">
          <a:blip r:embed="rId74">
            <a:alphaModFix/>
          </a:blip>
          <a:srcRect b="0" l="0" r="0" t="0"/>
          <a:stretch/>
        </p:blipFill>
        <p:spPr>
          <a:xfrm>
            <a:off x="5264372" y="3536822"/>
            <a:ext cx="1305020" cy="12049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4" name="Google Shape;2394;p26"/>
          <p:cNvGrpSpPr/>
          <p:nvPr/>
        </p:nvGrpSpPr>
        <p:grpSpPr>
          <a:xfrm>
            <a:off x="6662451" y="3544347"/>
            <a:ext cx="277844" cy="86963"/>
            <a:chOff x="6662451" y="3544347"/>
            <a:chExt cx="277844" cy="86963"/>
          </a:xfrm>
        </p:grpSpPr>
        <p:sp>
          <p:nvSpPr>
            <p:cNvPr id="2395" name="Google Shape;2395;p26"/>
            <p:cNvSpPr/>
            <p:nvPr/>
          </p:nvSpPr>
          <p:spPr>
            <a:xfrm>
              <a:off x="6662451" y="3544347"/>
              <a:ext cx="48895" cy="85725"/>
            </a:xfrm>
            <a:custGeom>
              <a:rect b="b" l="l" r="r" t="t"/>
              <a:pathLst>
                <a:path extrusionOk="0" h="85725" w="48895">
                  <a:moveTo>
                    <a:pt x="12191" y="85439"/>
                  </a:moveTo>
                  <a:lnTo>
                    <a:pt x="0" y="85439"/>
                  </a:lnTo>
                  <a:lnTo>
                    <a:pt x="0" y="0"/>
                  </a:lnTo>
                  <a:lnTo>
                    <a:pt x="48863" y="0"/>
                  </a:lnTo>
                  <a:lnTo>
                    <a:pt x="48863" y="10668"/>
                  </a:lnTo>
                  <a:lnTo>
                    <a:pt x="12191" y="10668"/>
                  </a:lnTo>
                  <a:lnTo>
                    <a:pt x="12191" y="38100"/>
                  </a:lnTo>
                  <a:lnTo>
                    <a:pt x="47339" y="38100"/>
                  </a:lnTo>
                  <a:lnTo>
                    <a:pt x="47339" y="47244"/>
                  </a:lnTo>
                  <a:lnTo>
                    <a:pt x="12191" y="47244"/>
                  </a:lnTo>
                  <a:lnTo>
                    <a:pt x="12191" y="85439"/>
                  </a:lnTo>
                  <a:close/>
                </a:path>
              </a:pathLst>
            </a:custGeom>
            <a:solidFill>
              <a:srgbClr val="A8805D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pic>
          <p:nvPicPr>
            <p:cNvPr id="2396" name="Google Shape;2396;p26"/>
            <p:cNvPicPr preferRelativeResize="0"/>
            <p:nvPr/>
          </p:nvPicPr>
          <p:blipFill rotWithShape="1">
            <a:blip r:embed="rId75">
              <a:alphaModFix/>
            </a:blip>
            <a:srcRect b="0" l="0" r="0" t="0"/>
            <a:stretch/>
          </p:blipFill>
          <p:spPr>
            <a:xfrm>
              <a:off x="6734175" y="3544347"/>
              <a:ext cx="206120" cy="869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97" name="Google Shape;2397;p26"/>
          <p:cNvSpPr/>
          <p:nvPr/>
        </p:nvSpPr>
        <p:spPr>
          <a:xfrm>
            <a:off x="7027253" y="3544353"/>
            <a:ext cx="130175" cy="85725"/>
          </a:xfrm>
          <a:custGeom>
            <a:rect b="b" l="l" r="r" t="t"/>
            <a:pathLst>
              <a:path extrusionOk="0" h="85725" w="130175">
                <a:moveTo>
                  <a:pt x="54952" y="18288"/>
                </a:moveTo>
                <a:lnTo>
                  <a:pt x="53428" y="15240"/>
                </a:lnTo>
                <a:lnTo>
                  <a:pt x="51904" y="10668"/>
                </a:lnTo>
                <a:lnTo>
                  <a:pt x="48856" y="9144"/>
                </a:lnTo>
                <a:lnTo>
                  <a:pt x="45808" y="6096"/>
                </a:lnTo>
                <a:lnTo>
                  <a:pt x="44284" y="5334"/>
                </a:lnTo>
                <a:lnTo>
                  <a:pt x="44284" y="21336"/>
                </a:lnTo>
                <a:lnTo>
                  <a:pt x="44284" y="33616"/>
                </a:lnTo>
                <a:lnTo>
                  <a:pt x="41236" y="38188"/>
                </a:lnTo>
                <a:lnTo>
                  <a:pt x="38188" y="41236"/>
                </a:lnTo>
                <a:lnTo>
                  <a:pt x="33616" y="44284"/>
                </a:lnTo>
                <a:lnTo>
                  <a:pt x="28956" y="45808"/>
                </a:lnTo>
                <a:lnTo>
                  <a:pt x="10668" y="45808"/>
                </a:lnTo>
                <a:lnTo>
                  <a:pt x="10668" y="10668"/>
                </a:lnTo>
                <a:lnTo>
                  <a:pt x="28956" y="10668"/>
                </a:lnTo>
                <a:lnTo>
                  <a:pt x="35140" y="12192"/>
                </a:lnTo>
                <a:lnTo>
                  <a:pt x="38188" y="15240"/>
                </a:lnTo>
                <a:lnTo>
                  <a:pt x="41236" y="16764"/>
                </a:lnTo>
                <a:lnTo>
                  <a:pt x="44284" y="21336"/>
                </a:lnTo>
                <a:lnTo>
                  <a:pt x="44284" y="5334"/>
                </a:lnTo>
                <a:lnTo>
                  <a:pt x="39712" y="3048"/>
                </a:lnTo>
                <a:lnTo>
                  <a:pt x="35140" y="1524"/>
                </a:lnTo>
                <a:lnTo>
                  <a:pt x="32092" y="1524"/>
                </a:lnTo>
                <a:lnTo>
                  <a:pt x="27432" y="0"/>
                </a:lnTo>
                <a:lnTo>
                  <a:pt x="0" y="0"/>
                </a:lnTo>
                <a:lnTo>
                  <a:pt x="0" y="85432"/>
                </a:lnTo>
                <a:lnTo>
                  <a:pt x="10668" y="85432"/>
                </a:lnTo>
                <a:lnTo>
                  <a:pt x="10668" y="54952"/>
                </a:lnTo>
                <a:lnTo>
                  <a:pt x="33616" y="54952"/>
                </a:lnTo>
                <a:lnTo>
                  <a:pt x="36664" y="51904"/>
                </a:lnTo>
                <a:lnTo>
                  <a:pt x="41236" y="50380"/>
                </a:lnTo>
                <a:lnTo>
                  <a:pt x="44284" y="48856"/>
                </a:lnTo>
                <a:lnTo>
                  <a:pt x="47332" y="45808"/>
                </a:lnTo>
                <a:lnTo>
                  <a:pt x="50380" y="42760"/>
                </a:lnTo>
                <a:lnTo>
                  <a:pt x="54952" y="33616"/>
                </a:lnTo>
                <a:lnTo>
                  <a:pt x="54952" y="18288"/>
                </a:lnTo>
                <a:close/>
              </a:path>
              <a:path extrusionOk="0" h="85725" w="130175">
                <a:moveTo>
                  <a:pt x="129730" y="36677"/>
                </a:moveTo>
                <a:lnTo>
                  <a:pt x="128206" y="30581"/>
                </a:lnTo>
                <a:lnTo>
                  <a:pt x="125158" y="25908"/>
                </a:lnTo>
                <a:lnTo>
                  <a:pt x="120586" y="21336"/>
                </a:lnTo>
                <a:lnTo>
                  <a:pt x="116014" y="19812"/>
                </a:lnTo>
                <a:lnTo>
                  <a:pt x="102298" y="19812"/>
                </a:lnTo>
                <a:lnTo>
                  <a:pt x="97726" y="22860"/>
                </a:lnTo>
                <a:lnTo>
                  <a:pt x="94678" y="24384"/>
                </a:lnTo>
                <a:lnTo>
                  <a:pt x="90017" y="27432"/>
                </a:lnTo>
                <a:lnTo>
                  <a:pt x="86969" y="32105"/>
                </a:lnTo>
                <a:lnTo>
                  <a:pt x="85445" y="19812"/>
                </a:lnTo>
                <a:lnTo>
                  <a:pt x="76301" y="19812"/>
                </a:lnTo>
                <a:lnTo>
                  <a:pt x="76301" y="85445"/>
                </a:lnTo>
                <a:lnTo>
                  <a:pt x="86969" y="85445"/>
                </a:lnTo>
                <a:lnTo>
                  <a:pt x="86969" y="44297"/>
                </a:lnTo>
                <a:lnTo>
                  <a:pt x="90017" y="41249"/>
                </a:lnTo>
                <a:lnTo>
                  <a:pt x="91541" y="38201"/>
                </a:lnTo>
                <a:lnTo>
                  <a:pt x="99250" y="30581"/>
                </a:lnTo>
                <a:lnTo>
                  <a:pt x="102298" y="30581"/>
                </a:lnTo>
                <a:lnTo>
                  <a:pt x="103822" y="29057"/>
                </a:lnTo>
                <a:lnTo>
                  <a:pt x="111442" y="29057"/>
                </a:lnTo>
                <a:lnTo>
                  <a:pt x="114490" y="30581"/>
                </a:lnTo>
                <a:lnTo>
                  <a:pt x="116014" y="32105"/>
                </a:lnTo>
                <a:lnTo>
                  <a:pt x="117538" y="35153"/>
                </a:lnTo>
                <a:lnTo>
                  <a:pt x="117538" y="45821"/>
                </a:lnTo>
                <a:lnTo>
                  <a:pt x="129730" y="45821"/>
                </a:lnTo>
                <a:lnTo>
                  <a:pt x="129730" y="36677"/>
                </a:lnTo>
                <a:close/>
              </a:path>
            </a:pathLst>
          </a:custGeom>
          <a:solidFill>
            <a:srgbClr val="AAAAA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98" name="Google Shape;2398;p26"/>
          <p:cNvSpPr txBox="1"/>
          <p:nvPr/>
        </p:nvSpPr>
        <p:spPr>
          <a:xfrm>
            <a:off x="866537" y="4250676"/>
            <a:ext cx="521779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Funciones numéricas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Como se mencionó anteriormente, estas funciones operan en tipos de datos numéricos. Podemos realizar cálculos matemáticos sobre datos numéricos en las declaraciones SQL.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s-419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Operadores aritméticos</a:t>
            </a:r>
            <a:endParaRPr b="0" i="0" sz="1800" u="none" cap="none" strike="noStrik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MySQL admite los siguientes operadores aritmáticos que se pueden usar para realizar cálculos en las sentencias de SQL.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399" name="Google Shape;2399;p26"/>
          <p:cNvGraphicFramePr/>
          <p:nvPr/>
        </p:nvGraphicFramePr>
        <p:xfrm>
          <a:off x="981934" y="74849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{1C606EB3-EE1D-482E-92FD-A2CD5D7D91C7}</a:tableStyleId>
              </a:tblPr>
              <a:tblGrid>
                <a:gridCol w="2697950"/>
                <a:gridCol w="2697950"/>
              </a:tblGrid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419" sz="1300" u="none" cap="none" strike="noStrike"/>
                        <a:t>Nombre</a:t>
                      </a:r>
                      <a:endParaRPr sz="13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b="1" lang="es-419" sz="1300" u="none" cap="none" strike="noStrike"/>
                        <a:t>Descripción</a:t>
                      </a:r>
                      <a:endParaRPr sz="13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DIV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División entera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/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División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–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Sustracción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+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Adición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*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Multiplicación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72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% o MOD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r>
                        <a:rPr lang="es-419" sz="1300" u="none" cap="none" strike="noStrike"/>
                        <a:t>Módulo</a:t>
                      </a:r>
                      <a:endParaRPr sz="1400" u="none" cap="none" strike="noStrike"/>
                    </a:p>
                  </a:txBody>
                  <a:tcPr marT="38450" marB="38450" marR="76900" marL="7690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3" name="Shape 2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4" name="Google Shape;2404;p27"/>
          <p:cNvSpPr txBox="1"/>
          <p:nvPr/>
        </p:nvSpPr>
        <p:spPr>
          <a:xfrm>
            <a:off x="1939636" y="4706035"/>
            <a:ext cx="3906982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419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http://conclase.net/mysql/curso/cap11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a">
  <a:themeElements>
    <a:clrScheme name="Rojo naranja">
      <a:dk1>
        <a:srgbClr val="000000"/>
      </a:dk1>
      <a:lt1>
        <a:srgbClr val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